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0.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49.xml"/>
  <Override ContentType="application/vnd.openxmlformats-officedocument.presentationml.slideLayout+xml" PartName="/ppt/slideLayouts/slideLayout7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83.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77.xml"/>
  <Override ContentType="application/vnd.openxmlformats-officedocument.presentationml.slideLayout+xml" PartName="/ppt/slideLayouts/slideLayout82.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Lst>
  <p:sldSz cy="6858000" cx="12192000"/>
  <p:notesSz cx="6858000" cy="9144000"/>
  <p:embeddedFontLst>
    <p:embeddedFont>
      <p:font typeface="Optimistic Display Medium"/>
      <p:regular r:id="rId30"/>
      <p:bold r:id="rId31"/>
    </p:embeddedFont>
    <p:embeddedFont>
      <p:font typeface="Montserrat Medium"/>
      <p:regular r:id="rId32"/>
      <p:bold r:id="rId33"/>
      <p:italic r:id="rId34"/>
      <p:boldItalic r:id="rId35"/>
    </p:embeddedFont>
    <p:embeddedFont>
      <p:font typeface="Optimistic Text"/>
      <p:regular r:id="rId36"/>
      <p:bold r:id="rId37"/>
    </p:embeddedFont>
    <p:embeddedFont>
      <p:font typeface="Roboto Mono"/>
      <p:regular r:id="rId38"/>
      <p:bold r:id="rId39"/>
      <p:italic r:id="rId40"/>
      <p:boldItalic r:id="rId41"/>
    </p:embeddedFont>
    <p:embeddedFont>
      <p:font typeface="Optimistic Display"/>
      <p:bold r:id="rId4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512">
          <p15:clr>
            <a:srgbClr val="A4A3A4"/>
          </p15:clr>
        </p15:guide>
        <p15:guide id="2" pos="360">
          <p15:clr>
            <a:srgbClr val="A4A3A4"/>
          </p15:clr>
        </p15:guide>
        <p15:guide id="3" pos="7224">
          <p15:clr>
            <a:srgbClr val="A4A3A4"/>
          </p15:clr>
        </p15:guide>
      </p15:sldGuideLst>
    </p:ext>
    <p:ext uri="GoogleSlidesCustomDataVersion2">
      <go:slidesCustomData xmlns:go="http://customooxmlschemas.google.com/" r:id="rId43" roundtripDataSignature="AMtx7mj5yAOFZQdwdFEXU5/1K81CgwXpr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DBCEA7A9-982E-426C-958A-8069E893A557}">
  <a:tblStyle styleId="{DBCEA7A9-982E-426C-958A-8069E893A557}"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512" orient="horz"/>
        <p:guide pos="360"/>
        <p:guide pos="7224"/>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Mono-italic.fntdata"/><Relationship Id="rId42" Type="http://schemas.openxmlformats.org/officeDocument/2006/relationships/font" Target="fonts/OptimisticDisplay-bold.fntdata"/><Relationship Id="rId41" Type="http://schemas.openxmlformats.org/officeDocument/2006/relationships/font" Target="fonts/RobotoMono-boldItalic.fntdata"/><Relationship Id="rId43" Type="http://customschemas.google.com/relationships/presentationmetadata" Target="meta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OptimisticDisplayMedium-bold.fntdata"/><Relationship Id="rId30" Type="http://schemas.openxmlformats.org/officeDocument/2006/relationships/font" Target="fonts/OptimisticDisplayMedium-regular.fntdata"/><Relationship Id="rId33" Type="http://schemas.openxmlformats.org/officeDocument/2006/relationships/font" Target="fonts/MontserratMedium-bold.fntdata"/><Relationship Id="rId32" Type="http://schemas.openxmlformats.org/officeDocument/2006/relationships/font" Target="fonts/MontserratMedium-regular.fntdata"/><Relationship Id="rId35" Type="http://schemas.openxmlformats.org/officeDocument/2006/relationships/font" Target="fonts/MontserratMedium-boldItalic.fntdata"/><Relationship Id="rId34" Type="http://schemas.openxmlformats.org/officeDocument/2006/relationships/font" Target="fonts/MontserratMedium-italic.fntdata"/><Relationship Id="rId37" Type="http://schemas.openxmlformats.org/officeDocument/2006/relationships/font" Target="fonts/OptimisticText-bold.fntdata"/><Relationship Id="rId36" Type="http://schemas.openxmlformats.org/officeDocument/2006/relationships/font" Target="fonts/OptimisticText-regular.fntdata"/><Relationship Id="rId39" Type="http://schemas.openxmlformats.org/officeDocument/2006/relationships/font" Target="fonts/RobotoMono-bold.fntdata"/><Relationship Id="rId38" Type="http://schemas.openxmlformats.org/officeDocument/2006/relationships/font" Target="fonts/RobotoMono-regular.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 name="Google Shape;4;n"/>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rgbClr val="000000"/>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rgbClr val="000000"/>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rgbClr val="000000"/>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rgbClr val="000000"/>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rgbClr val="000000"/>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rgbClr val="000000"/>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rgbClr val="000000"/>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rgbClr val="000000"/>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rgbClr val="000000"/>
                </a:solidFill>
                <a:latin typeface="Calibri"/>
                <a:ea typeface="Calibri"/>
                <a:cs typeface="Calibri"/>
                <a:sym typeface="Calibri"/>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2" name="Shape 602"/>
        <p:cNvGrpSpPr/>
        <p:nvPr/>
      </p:nvGrpSpPr>
      <p:grpSpPr>
        <a:xfrm>
          <a:off x="0" y="0"/>
          <a:ext cx="0" cy="0"/>
          <a:chOff x="0" y="0"/>
          <a:chExt cx="0" cy="0"/>
        </a:xfrm>
      </p:grpSpPr>
      <p:sp>
        <p:nvSpPr>
          <p:cNvPr id="603" name="Google Shape;603;p3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Soumith slides:</a:t>
            </a:r>
            <a:br>
              <a:rPr lang="en-US"/>
            </a:br>
            <a:r>
              <a:rPr lang="en-US"/>
              <a:t>https://docs.google.com/presentation/d/14eNhuN3BentpRrVjjAHGMuAOR2Vp-VYsyCnCUe04IJQ/edit#slide=id.g19de3113aee_4_280</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en-US"/>
              <a:t>Title:</a:t>
            </a:r>
            <a:endParaRPr/>
          </a:p>
          <a:p>
            <a:pPr indent="0" lvl="0" marL="0" rtl="0" algn="l">
              <a:lnSpc>
                <a:spcPct val="100000"/>
              </a:lnSpc>
              <a:spcBef>
                <a:spcPts val="0"/>
              </a:spcBef>
              <a:spcAft>
                <a:spcPts val="0"/>
              </a:spcAft>
              <a:buClr>
                <a:schemeClr val="dk1"/>
              </a:buClr>
              <a:buSzPts val="1100"/>
              <a:buFont typeface="Arial"/>
              <a:buNone/>
            </a:pPr>
            <a:r>
              <a:rPr lang="en-US"/>
              <a:t>PyTorch 2.0: Faster machine learning through dynamic Python bytecode translation</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en-US"/>
              <a:t>Abstract:</a:t>
            </a:r>
            <a:endParaRPr/>
          </a:p>
          <a:p>
            <a:pPr indent="0" lvl="0" marL="0" rtl="0" algn="l">
              <a:lnSpc>
                <a:spcPct val="100000"/>
              </a:lnSpc>
              <a:spcBef>
                <a:spcPts val="0"/>
              </a:spcBef>
              <a:spcAft>
                <a:spcPts val="0"/>
              </a:spcAft>
              <a:buClr>
                <a:schemeClr val="dk1"/>
              </a:buClr>
              <a:buSzPts val="1100"/>
              <a:buFont typeface="Arial"/>
              <a:buNone/>
            </a:pPr>
            <a:r>
              <a:rPr lang="en-US"/>
              <a:t>PyTorch 2.0 uses compilers to deliver faster training and inference</a:t>
            </a:r>
            <a:endParaRPr/>
          </a:p>
          <a:p>
            <a:pPr indent="0" lvl="0" marL="0" rtl="0" algn="l">
              <a:lnSpc>
                <a:spcPct val="100000"/>
              </a:lnSpc>
              <a:spcBef>
                <a:spcPts val="0"/>
              </a:spcBef>
              <a:spcAft>
                <a:spcPts val="0"/>
              </a:spcAft>
              <a:buClr>
                <a:schemeClr val="dk1"/>
              </a:buClr>
              <a:buSzPts val="1100"/>
              <a:buFont typeface="Arial"/>
              <a:buNone/>
            </a:pPr>
            <a:r>
              <a:rPr lang="en-US"/>
              <a:t>without sacrificing the usability and flexibility PyTorch is known</a:t>
            </a:r>
            <a:endParaRPr/>
          </a:p>
          <a:p>
            <a:pPr indent="0" lvl="0" marL="0" rtl="0" algn="l">
              <a:lnSpc>
                <a:spcPct val="100000"/>
              </a:lnSpc>
              <a:spcBef>
                <a:spcPts val="0"/>
              </a:spcBef>
              <a:spcAft>
                <a:spcPts val="0"/>
              </a:spcAft>
              <a:buClr>
                <a:schemeClr val="dk1"/>
              </a:buClr>
              <a:buSzPts val="1100"/>
              <a:buFont typeface="Arial"/>
              <a:buNone/>
            </a:pPr>
            <a:r>
              <a:rPr lang="en-US"/>
              <a:t>for.  PyTorch 2.0 is fully backwards compatible and continues to</a:t>
            </a:r>
            <a:endParaRPr/>
          </a:p>
          <a:p>
            <a:pPr indent="0" lvl="0" marL="0" rtl="0" algn="l">
              <a:lnSpc>
                <a:spcPct val="100000"/>
              </a:lnSpc>
              <a:spcBef>
                <a:spcPts val="0"/>
              </a:spcBef>
              <a:spcAft>
                <a:spcPts val="0"/>
              </a:spcAft>
              <a:buClr>
                <a:schemeClr val="dk1"/>
              </a:buClr>
              <a:buSzPts val="1100"/>
              <a:buFont typeface="Arial"/>
              <a:buNone/>
            </a:pPr>
            <a:r>
              <a:rPr lang="en-US"/>
              <a:t>provide an interactive, extensible, easy to debug, and Pythonic</a:t>
            </a:r>
            <a:endParaRPr/>
          </a:p>
          <a:p>
            <a:pPr indent="0" lvl="0" marL="0" rtl="0" algn="l">
              <a:lnSpc>
                <a:spcPct val="100000"/>
              </a:lnSpc>
              <a:spcBef>
                <a:spcPts val="0"/>
              </a:spcBef>
              <a:spcAft>
                <a:spcPts val="0"/>
              </a:spcAft>
              <a:buClr>
                <a:schemeClr val="dk1"/>
              </a:buClr>
              <a:buSzPts val="1100"/>
              <a:buFont typeface="Arial"/>
              <a:buNone/>
            </a:pPr>
            <a:r>
              <a:rPr lang="en-US"/>
              <a:t>programming environment for AI researchers, data scientists and</a:t>
            </a:r>
            <a:endParaRPr/>
          </a:p>
          <a:p>
            <a:pPr indent="0" lvl="0" marL="0" rtl="0" algn="l">
              <a:lnSpc>
                <a:spcPct val="100000"/>
              </a:lnSpc>
              <a:spcBef>
                <a:spcPts val="0"/>
              </a:spcBef>
              <a:spcAft>
                <a:spcPts val="0"/>
              </a:spcAft>
              <a:buClr>
                <a:schemeClr val="dk1"/>
              </a:buClr>
              <a:buSzPts val="1100"/>
              <a:buFont typeface="Arial"/>
              <a:buNone/>
            </a:pPr>
            <a:r>
              <a:rPr lang="en-US"/>
              <a:t>engineers. Across 163 models in our benchmark set we find 93% model</a:t>
            </a:r>
            <a:endParaRPr/>
          </a:p>
          <a:p>
            <a:pPr indent="0" lvl="0" marL="0" rtl="0" algn="l">
              <a:lnSpc>
                <a:spcPct val="100000"/>
              </a:lnSpc>
              <a:spcBef>
                <a:spcPts val="0"/>
              </a:spcBef>
              <a:spcAft>
                <a:spcPts val="0"/>
              </a:spcAft>
              <a:buClr>
                <a:schemeClr val="dk1"/>
              </a:buClr>
              <a:buSzPts val="1100"/>
              <a:buFont typeface="Arial"/>
              <a:buNone/>
            </a:pPr>
            <a:r>
              <a:rPr lang="en-US"/>
              <a:t>coverage and a geometric mean training speedup of approximately 43% on</a:t>
            </a:r>
            <a:endParaRPr/>
          </a:p>
          <a:p>
            <a:pPr indent="0" lvl="0" marL="0" rtl="0" algn="l">
              <a:lnSpc>
                <a:spcPct val="100000"/>
              </a:lnSpc>
              <a:spcBef>
                <a:spcPts val="0"/>
              </a:spcBef>
              <a:spcAft>
                <a:spcPts val="0"/>
              </a:spcAft>
              <a:buClr>
                <a:schemeClr val="dk1"/>
              </a:buClr>
              <a:buSzPts val="1100"/>
              <a:buFont typeface="Arial"/>
              <a:buNone/>
            </a:pPr>
            <a:r>
              <a:rPr lang="en-US"/>
              <a:t>an NVIDIA A100.</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en-US"/>
              <a:t>This talk will cover key technologies behind PyTorch 2.0: TorchDynamo</a:t>
            </a:r>
            <a:endParaRPr/>
          </a:p>
          <a:p>
            <a:pPr indent="0" lvl="0" marL="0" rtl="0" algn="l">
              <a:lnSpc>
                <a:spcPct val="100000"/>
              </a:lnSpc>
              <a:spcBef>
                <a:spcPts val="0"/>
              </a:spcBef>
              <a:spcAft>
                <a:spcPts val="0"/>
              </a:spcAft>
              <a:buClr>
                <a:schemeClr val="dk1"/>
              </a:buClr>
              <a:buSzPts val="1100"/>
              <a:buFont typeface="Arial"/>
              <a:buNone/>
            </a:pPr>
            <a:r>
              <a:rPr lang="en-US"/>
              <a:t>and TorchInductor.  TorchDynamo is a Python-level JIT compiler</a:t>
            </a:r>
            <a:endParaRPr/>
          </a:p>
          <a:p>
            <a:pPr indent="0" lvl="0" marL="0" rtl="0" algn="l">
              <a:lnSpc>
                <a:spcPct val="100000"/>
              </a:lnSpc>
              <a:spcBef>
                <a:spcPts val="0"/>
              </a:spcBef>
              <a:spcAft>
                <a:spcPts val="0"/>
              </a:spcAft>
              <a:buClr>
                <a:schemeClr val="dk1"/>
              </a:buClr>
              <a:buSzPts val="1100"/>
              <a:buFont typeface="Arial"/>
              <a:buNone/>
            </a:pPr>
            <a:r>
              <a:rPr lang="en-US"/>
              <a:t>designed to make unmodified PyTorch programs faster. TorchDynamo hooks</a:t>
            </a:r>
            <a:endParaRPr/>
          </a:p>
          <a:p>
            <a:pPr indent="0" lvl="0" marL="0" rtl="0" algn="l">
              <a:lnSpc>
                <a:spcPct val="100000"/>
              </a:lnSpc>
              <a:spcBef>
                <a:spcPts val="0"/>
              </a:spcBef>
              <a:spcAft>
                <a:spcPts val="0"/>
              </a:spcAft>
              <a:buClr>
                <a:schemeClr val="dk1"/>
              </a:buClr>
              <a:buSzPts val="1100"/>
              <a:buFont typeface="Arial"/>
              <a:buNone/>
            </a:pPr>
            <a:r>
              <a:rPr lang="en-US"/>
              <a:t>into the frame evaluation API in CPython to dynamically modify Python</a:t>
            </a:r>
            <a:endParaRPr/>
          </a:p>
          <a:p>
            <a:pPr indent="0" lvl="0" marL="0" rtl="0" algn="l">
              <a:lnSpc>
                <a:spcPct val="100000"/>
              </a:lnSpc>
              <a:spcBef>
                <a:spcPts val="0"/>
              </a:spcBef>
              <a:spcAft>
                <a:spcPts val="0"/>
              </a:spcAft>
              <a:buClr>
                <a:schemeClr val="dk1"/>
              </a:buClr>
              <a:buSzPts val="1100"/>
              <a:buFont typeface="Arial"/>
              <a:buNone/>
            </a:pPr>
            <a:r>
              <a:rPr lang="en-US"/>
              <a:t>bytecode right before it is executed. It rewrites Python bytecode in</a:t>
            </a:r>
            <a:endParaRPr/>
          </a:p>
          <a:p>
            <a:pPr indent="0" lvl="0" marL="0" rtl="0" algn="l">
              <a:lnSpc>
                <a:spcPct val="100000"/>
              </a:lnSpc>
              <a:spcBef>
                <a:spcPts val="0"/>
              </a:spcBef>
              <a:spcAft>
                <a:spcPts val="0"/>
              </a:spcAft>
              <a:buClr>
                <a:schemeClr val="dk1"/>
              </a:buClr>
              <a:buSzPts val="1100"/>
              <a:buFont typeface="Arial"/>
              <a:buNone/>
            </a:pPr>
            <a:r>
              <a:rPr lang="en-US"/>
              <a:t>order to extract sequences of PyTorch operations into an FX Graph</a:t>
            </a:r>
            <a:endParaRPr/>
          </a:p>
          <a:p>
            <a:pPr indent="0" lvl="0" marL="0" rtl="0" algn="l">
              <a:lnSpc>
                <a:spcPct val="100000"/>
              </a:lnSpc>
              <a:spcBef>
                <a:spcPts val="0"/>
              </a:spcBef>
              <a:spcAft>
                <a:spcPts val="0"/>
              </a:spcAft>
              <a:buClr>
                <a:schemeClr val="dk1"/>
              </a:buClr>
              <a:buSzPts val="1100"/>
              <a:buFont typeface="Arial"/>
              <a:buNone/>
            </a:pPr>
            <a:r>
              <a:rPr lang="en-US"/>
              <a:t>which is then just-in-time compiled with many extensible backends. It</a:t>
            </a:r>
            <a:endParaRPr/>
          </a:p>
          <a:p>
            <a:pPr indent="0" lvl="0" marL="0" rtl="0" algn="l">
              <a:lnSpc>
                <a:spcPct val="100000"/>
              </a:lnSpc>
              <a:spcBef>
                <a:spcPts val="0"/>
              </a:spcBef>
              <a:spcAft>
                <a:spcPts val="0"/>
              </a:spcAft>
              <a:buClr>
                <a:schemeClr val="dk1"/>
              </a:buClr>
              <a:buSzPts val="1100"/>
              <a:buFont typeface="Arial"/>
              <a:buNone/>
            </a:pPr>
            <a:r>
              <a:rPr lang="en-US"/>
              <a:t>creates this FX Graph through bytecode analysis and is designed to</a:t>
            </a:r>
            <a:endParaRPr/>
          </a:p>
          <a:p>
            <a:pPr indent="0" lvl="0" marL="0" rtl="0" algn="l">
              <a:lnSpc>
                <a:spcPct val="100000"/>
              </a:lnSpc>
              <a:spcBef>
                <a:spcPts val="0"/>
              </a:spcBef>
              <a:spcAft>
                <a:spcPts val="0"/>
              </a:spcAft>
              <a:buClr>
                <a:schemeClr val="dk1"/>
              </a:buClr>
              <a:buSzPts val="1100"/>
              <a:buFont typeface="Arial"/>
              <a:buNone/>
            </a:pPr>
            <a:r>
              <a:rPr lang="en-US"/>
              <a:t>generate smaller graph fragments that can be mixed with Python</a:t>
            </a:r>
            <a:endParaRPr/>
          </a:p>
          <a:p>
            <a:pPr indent="0" lvl="0" marL="0" rtl="0" algn="l">
              <a:lnSpc>
                <a:spcPct val="100000"/>
              </a:lnSpc>
              <a:spcBef>
                <a:spcPts val="0"/>
              </a:spcBef>
              <a:spcAft>
                <a:spcPts val="0"/>
              </a:spcAft>
              <a:buClr>
                <a:schemeClr val="dk1"/>
              </a:buClr>
              <a:buSzPts val="1100"/>
              <a:buFont typeface="Arial"/>
              <a:buNone/>
            </a:pPr>
            <a:r>
              <a:rPr lang="en-US"/>
              <a:t>execution to get the best of both worlds: usability and performance.</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en-US"/>
              <a:t>TorchInductor is the new compiler backend included in PyTorch 2.0.  It</a:t>
            </a:r>
            <a:endParaRPr/>
          </a:p>
          <a:p>
            <a:pPr indent="0" lvl="0" marL="0" rtl="0" algn="l">
              <a:lnSpc>
                <a:spcPct val="100000"/>
              </a:lnSpc>
              <a:spcBef>
                <a:spcPts val="0"/>
              </a:spcBef>
              <a:spcAft>
                <a:spcPts val="0"/>
              </a:spcAft>
              <a:buClr>
                <a:schemeClr val="dk1"/>
              </a:buClr>
              <a:buSzPts val="1100"/>
              <a:buFont typeface="Arial"/>
              <a:buNone/>
            </a:pPr>
            <a:r>
              <a:rPr lang="en-US"/>
              <a:t>translates PyTorch programs into OpenAI's Triton for GPUs and</a:t>
            </a:r>
            <a:endParaRPr/>
          </a:p>
          <a:p>
            <a:pPr indent="0" lvl="0" marL="0" rtl="0" algn="l">
              <a:lnSpc>
                <a:spcPct val="100000"/>
              </a:lnSpc>
              <a:spcBef>
                <a:spcPts val="0"/>
              </a:spcBef>
              <a:spcAft>
                <a:spcPts val="0"/>
              </a:spcAft>
              <a:buClr>
                <a:schemeClr val="dk1"/>
              </a:buClr>
              <a:buSzPts val="1100"/>
              <a:buFont typeface="Arial"/>
              <a:buNone/>
            </a:pPr>
            <a:r>
              <a:rPr lang="en-US"/>
              <a:t>OpenMP/C++ for CPUs.  TorchInductor is able to handle the flexibility</a:t>
            </a:r>
            <a:endParaRPr/>
          </a:p>
          <a:p>
            <a:pPr indent="0" lvl="0" marL="0" rtl="0" algn="l">
              <a:lnSpc>
                <a:spcPct val="100000"/>
              </a:lnSpc>
              <a:spcBef>
                <a:spcPts val="0"/>
              </a:spcBef>
              <a:spcAft>
                <a:spcPts val="0"/>
              </a:spcAft>
              <a:buClr>
                <a:schemeClr val="dk1"/>
              </a:buClr>
              <a:buSzPts val="1100"/>
              <a:buFont typeface="Arial"/>
              <a:buNone/>
            </a:pPr>
            <a:r>
              <a:rPr lang="en-US"/>
              <a:t>and dynamism of PyTorch by using similar abstractions to PyTorch eager</a:t>
            </a:r>
            <a:endParaRPr/>
          </a:p>
          <a:p>
            <a:pPr indent="0" lvl="0" marL="0" rtl="0" algn="l">
              <a:lnSpc>
                <a:spcPct val="100000"/>
              </a:lnSpc>
              <a:spcBef>
                <a:spcPts val="0"/>
              </a:spcBef>
              <a:spcAft>
                <a:spcPts val="0"/>
              </a:spcAft>
              <a:buClr>
                <a:schemeClr val="dk1"/>
              </a:buClr>
              <a:buSzPts val="1100"/>
              <a:buFont typeface="Arial"/>
              <a:buNone/>
            </a:pPr>
            <a:r>
              <a:rPr lang="en-US"/>
              <a:t>mode.   It introduces a new define-by-run loop level intermediate</a:t>
            </a:r>
            <a:endParaRPr/>
          </a:p>
          <a:p>
            <a:pPr indent="0" lvl="0" marL="0" rtl="0" algn="l">
              <a:lnSpc>
                <a:spcPct val="100000"/>
              </a:lnSpc>
              <a:spcBef>
                <a:spcPts val="0"/>
              </a:spcBef>
              <a:spcAft>
                <a:spcPts val="0"/>
              </a:spcAft>
              <a:buClr>
                <a:schemeClr val="dk1"/>
              </a:buClr>
              <a:buSzPts val="1100"/>
              <a:buFont typeface="Arial"/>
              <a:buNone/>
            </a:pPr>
            <a:r>
              <a:rPr lang="en-US"/>
              <a:t>representation (IR) to make it easy to add new operator lowerings.</a:t>
            </a:r>
            <a:endParaRPr/>
          </a:p>
          <a:p>
            <a:pPr indent="0" lvl="0" marL="0" rtl="0" algn="l">
              <a:lnSpc>
                <a:spcPct val="100000"/>
              </a:lnSpc>
              <a:spcBef>
                <a:spcPts val="0"/>
              </a:spcBef>
              <a:spcAft>
                <a:spcPts val="0"/>
              </a:spcAft>
              <a:buClr>
                <a:schemeClr val="dk1"/>
              </a:buClr>
              <a:buSzPts val="1100"/>
              <a:buFont typeface="Arial"/>
              <a:buNone/>
            </a:pPr>
            <a:r>
              <a:rPr lang="en-US"/>
              <a:t>Finally, it is implemented in Python, so it is easy for PyTorch users</a:t>
            </a:r>
            <a:endParaRPr/>
          </a:p>
          <a:p>
            <a:pPr indent="0" lvl="0" marL="0" rtl="0" algn="l">
              <a:lnSpc>
                <a:spcPct val="100000"/>
              </a:lnSpc>
              <a:spcBef>
                <a:spcPts val="0"/>
              </a:spcBef>
              <a:spcAft>
                <a:spcPts val="0"/>
              </a:spcAft>
              <a:buClr>
                <a:schemeClr val="dk1"/>
              </a:buClr>
              <a:buSzPts val="1100"/>
              <a:buFont typeface="Arial"/>
              <a:buNone/>
            </a:pPr>
            <a:r>
              <a:rPr lang="en-US"/>
              <a:t>to extend and modify to meet their needs.</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en-US"/>
              <a:t>Bio:</a:t>
            </a:r>
            <a:endParaRPr/>
          </a:p>
          <a:p>
            <a:pPr indent="0" lvl="0" marL="0" rtl="0" algn="l">
              <a:lnSpc>
                <a:spcPct val="100000"/>
              </a:lnSpc>
              <a:spcBef>
                <a:spcPts val="0"/>
              </a:spcBef>
              <a:spcAft>
                <a:spcPts val="0"/>
              </a:spcAft>
              <a:buClr>
                <a:schemeClr val="dk1"/>
              </a:buClr>
              <a:buSzPts val="1100"/>
              <a:buFont typeface="Arial"/>
              <a:buNone/>
            </a:pPr>
            <a:r>
              <a:rPr lang="en-US"/>
              <a:t>Jason Ansel is a Principal Research Scientist at Meta AI and a</a:t>
            </a:r>
            <a:endParaRPr/>
          </a:p>
          <a:p>
            <a:pPr indent="0" lvl="0" marL="0" rtl="0" algn="l">
              <a:lnSpc>
                <a:spcPct val="100000"/>
              </a:lnSpc>
              <a:spcBef>
                <a:spcPts val="0"/>
              </a:spcBef>
              <a:spcAft>
                <a:spcPts val="0"/>
              </a:spcAft>
              <a:buClr>
                <a:schemeClr val="dk1"/>
              </a:buClr>
              <a:buSzPts val="1100"/>
              <a:buFont typeface="Arial"/>
              <a:buNone/>
            </a:pPr>
            <a:r>
              <a:rPr lang="en-US"/>
              <a:t>technical lead for PyTorch compilers. He started the TorchDynamo and</a:t>
            </a:r>
            <a:endParaRPr/>
          </a:p>
          <a:p>
            <a:pPr indent="0" lvl="0" marL="0" rtl="0" algn="l">
              <a:lnSpc>
                <a:spcPct val="100000"/>
              </a:lnSpc>
              <a:spcBef>
                <a:spcPts val="0"/>
              </a:spcBef>
              <a:spcAft>
                <a:spcPts val="0"/>
              </a:spcAft>
              <a:buClr>
                <a:schemeClr val="dk1"/>
              </a:buClr>
              <a:buSzPts val="1100"/>
              <a:buFont typeface="Arial"/>
              <a:buNone/>
            </a:pPr>
            <a:r>
              <a:rPr lang="en-US"/>
              <a:t>TorchInductor projects, which bring flexible graph capture and a high</a:t>
            </a:r>
            <a:endParaRPr/>
          </a:p>
          <a:p>
            <a:pPr indent="0" lvl="0" marL="0" rtl="0" algn="l">
              <a:lnSpc>
                <a:spcPct val="100000"/>
              </a:lnSpc>
              <a:spcBef>
                <a:spcPts val="0"/>
              </a:spcBef>
              <a:spcAft>
                <a:spcPts val="0"/>
              </a:spcAft>
              <a:buClr>
                <a:schemeClr val="dk1"/>
              </a:buClr>
              <a:buSzPts val="1100"/>
              <a:buFont typeface="Arial"/>
              <a:buNone/>
            </a:pPr>
            <a:r>
              <a:rPr lang="en-US"/>
              <a:t>performance compiler to PyTorch 2.0. He received a Ph.D. from MIT</a:t>
            </a:r>
            <a:endParaRPr/>
          </a:p>
          <a:p>
            <a:pPr indent="0" lvl="0" marL="0" rtl="0" algn="l">
              <a:lnSpc>
                <a:spcPct val="100000"/>
              </a:lnSpc>
              <a:spcBef>
                <a:spcPts val="0"/>
              </a:spcBef>
              <a:spcAft>
                <a:spcPts val="0"/>
              </a:spcAft>
              <a:buClr>
                <a:schemeClr val="dk1"/>
              </a:buClr>
              <a:buSzPts val="1100"/>
              <a:buFont typeface="Arial"/>
              <a:buNone/>
            </a:pPr>
            <a:r>
              <a:rPr lang="en-US"/>
              <a:t>CSAIL in 2014 (advisor Saman Amarasinghe) with research focusing on</a:t>
            </a:r>
            <a:endParaRPr/>
          </a:p>
          <a:p>
            <a:pPr indent="0" lvl="0" marL="0" rtl="0" algn="l">
              <a:lnSpc>
                <a:spcPct val="100000"/>
              </a:lnSpc>
              <a:spcBef>
                <a:spcPts val="0"/>
              </a:spcBef>
              <a:spcAft>
                <a:spcPts val="0"/>
              </a:spcAft>
              <a:buClr>
                <a:schemeClr val="dk1"/>
              </a:buClr>
              <a:buSzPts val="1100"/>
              <a:buFont typeface="Arial"/>
              <a:buNone/>
            </a:pPr>
            <a:r>
              <a:rPr lang="en-US"/>
              <a:t>the boundary of machine learning, compilers, and programming</a:t>
            </a:r>
            <a:endParaRPr/>
          </a:p>
          <a:p>
            <a:pPr indent="0" lvl="0" marL="0" rtl="0" algn="l">
              <a:lnSpc>
                <a:spcPct val="100000"/>
              </a:lnSpc>
              <a:spcBef>
                <a:spcPts val="0"/>
              </a:spcBef>
              <a:spcAft>
                <a:spcPts val="0"/>
              </a:spcAft>
              <a:buSzPts val="1400"/>
              <a:buNone/>
            </a:pPr>
            <a:r>
              <a:rPr lang="en-US"/>
              <a:t>languages.</a:t>
            </a:r>
            <a:endParaRPr/>
          </a:p>
        </p:txBody>
      </p:sp>
      <p:sp>
        <p:nvSpPr>
          <p:cNvPr id="604" name="Google Shape;604;p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8" name="Shape 678"/>
        <p:cNvGrpSpPr/>
        <p:nvPr/>
      </p:nvGrpSpPr>
      <p:grpSpPr>
        <a:xfrm>
          <a:off x="0" y="0"/>
          <a:ext cx="0" cy="0"/>
          <a:chOff x="0" y="0"/>
          <a:chExt cx="0" cy="0"/>
        </a:xfrm>
      </p:grpSpPr>
      <p:sp>
        <p:nvSpPr>
          <p:cNvPr id="679" name="Google Shape;679;g2150908fd76_0_4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80" name="Google Shape;680;g2150908fd76_0_46: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en-US"/>
              <a:t>from ctypes import c_void_p, c_long</a:t>
            </a:r>
            <a:endParaRPr/>
          </a:p>
          <a:p>
            <a:pPr indent="0" lvl="0" marL="0" rtl="0" algn="l">
              <a:lnSpc>
                <a:spcPct val="100000"/>
              </a:lnSpc>
              <a:spcBef>
                <a:spcPts val="0"/>
              </a:spcBef>
              <a:spcAft>
                <a:spcPts val="0"/>
              </a:spcAft>
              <a:buClr>
                <a:schemeClr val="dk1"/>
              </a:buClr>
              <a:buSzPts val="1100"/>
              <a:buFont typeface="Arial"/>
              <a:buNone/>
            </a:pPr>
            <a:r>
              <a:rPr lang="en-US"/>
              <a:t>import torch</a:t>
            </a:r>
            <a:endParaRPr/>
          </a:p>
          <a:p>
            <a:pPr indent="0" lvl="0" marL="0" rtl="0" algn="l">
              <a:lnSpc>
                <a:spcPct val="100000"/>
              </a:lnSpc>
              <a:spcBef>
                <a:spcPts val="0"/>
              </a:spcBef>
              <a:spcAft>
                <a:spcPts val="0"/>
              </a:spcAft>
              <a:buClr>
                <a:schemeClr val="dk1"/>
              </a:buClr>
              <a:buSzPts val="1100"/>
              <a:buFont typeface="Arial"/>
              <a:buNone/>
            </a:pPr>
            <a:r>
              <a:rPr lang="en-US"/>
              <a:t>import math</a:t>
            </a:r>
            <a:endParaRPr/>
          </a:p>
          <a:p>
            <a:pPr indent="0" lvl="0" marL="0" rtl="0" algn="l">
              <a:lnSpc>
                <a:spcPct val="100000"/>
              </a:lnSpc>
              <a:spcBef>
                <a:spcPts val="0"/>
              </a:spcBef>
              <a:spcAft>
                <a:spcPts val="0"/>
              </a:spcAft>
              <a:buClr>
                <a:schemeClr val="dk1"/>
              </a:buClr>
              <a:buSzPts val="1100"/>
              <a:buFont typeface="Arial"/>
              <a:buNone/>
            </a:pPr>
            <a:r>
              <a:rPr lang="en-US"/>
              <a:t>import random</a:t>
            </a:r>
            <a:endParaRPr/>
          </a:p>
          <a:p>
            <a:pPr indent="0" lvl="0" marL="0" rtl="0" algn="l">
              <a:lnSpc>
                <a:spcPct val="100000"/>
              </a:lnSpc>
              <a:spcBef>
                <a:spcPts val="0"/>
              </a:spcBef>
              <a:spcAft>
                <a:spcPts val="0"/>
              </a:spcAft>
              <a:buClr>
                <a:schemeClr val="dk1"/>
              </a:buClr>
              <a:buSzPts val="1100"/>
              <a:buFont typeface="Arial"/>
              <a:buNone/>
            </a:pPr>
            <a:r>
              <a:rPr lang="en-US"/>
              <a:t>from torch import empty_strided, as_strided, device</a:t>
            </a:r>
            <a:endParaRPr/>
          </a:p>
          <a:p>
            <a:pPr indent="0" lvl="0" marL="0" rtl="0" algn="l">
              <a:lnSpc>
                <a:spcPct val="100000"/>
              </a:lnSpc>
              <a:spcBef>
                <a:spcPts val="0"/>
              </a:spcBef>
              <a:spcAft>
                <a:spcPts val="0"/>
              </a:spcAft>
              <a:buClr>
                <a:schemeClr val="dk1"/>
              </a:buClr>
              <a:buSzPts val="1100"/>
              <a:buFont typeface="Arial"/>
              <a:buNone/>
            </a:pPr>
            <a:r>
              <a:rPr lang="en-US"/>
              <a:t>from torch._inductor.codecache import AsyncCompile</a:t>
            </a:r>
            <a:endParaRPr/>
          </a:p>
          <a:p>
            <a:pPr indent="0" lvl="0" marL="0" rtl="0" algn="l">
              <a:lnSpc>
                <a:spcPct val="100000"/>
              </a:lnSpc>
              <a:spcBef>
                <a:spcPts val="0"/>
              </a:spcBef>
              <a:spcAft>
                <a:spcPts val="0"/>
              </a:spcAft>
              <a:buClr>
                <a:schemeClr val="dk1"/>
              </a:buClr>
              <a:buSzPts val="1100"/>
              <a:buFont typeface="Arial"/>
              <a:buNone/>
            </a:pPr>
            <a:r>
              <a:rPr lang="en-US"/>
              <a:t>from torch._inductor.select_algorithm import extern_kernels</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en-US"/>
              <a:t>aten = torch.ops.aten</a:t>
            </a:r>
            <a:endParaRPr/>
          </a:p>
          <a:p>
            <a:pPr indent="0" lvl="0" marL="0" rtl="0" algn="l">
              <a:lnSpc>
                <a:spcPct val="100000"/>
              </a:lnSpc>
              <a:spcBef>
                <a:spcPts val="0"/>
              </a:spcBef>
              <a:spcAft>
                <a:spcPts val="0"/>
              </a:spcAft>
              <a:buClr>
                <a:schemeClr val="dk1"/>
              </a:buClr>
              <a:buSzPts val="1100"/>
              <a:buFont typeface="Arial"/>
              <a:buNone/>
            </a:pPr>
            <a:r>
              <a:rPr lang="en-US"/>
              <a:t>assert_size_stride = torch._C._dynamo.guards.assert_size_stride</a:t>
            </a:r>
            <a:endParaRPr/>
          </a:p>
          <a:p>
            <a:pPr indent="0" lvl="0" marL="0" rtl="0" algn="l">
              <a:lnSpc>
                <a:spcPct val="100000"/>
              </a:lnSpc>
              <a:spcBef>
                <a:spcPts val="0"/>
              </a:spcBef>
              <a:spcAft>
                <a:spcPts val="0"/>
              </a:spcAft>
              <a:buClr>
                <a:schemeClr val="dk1"/>
              </a:buClr>
              <a:buSzPts val="1100"/>
              <a:buFont typeface="Arial"/>
              <a:buNone/>
            </a:pPr>
            <a:r>
              <a:rPr lang="en-US"/>
              <a:t>async_compile = AsyncCompile()</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en-US"/>
              <a:t>import triton</a:t>
            </a:r>
            <a:endParaRPr/>
          </a:p>
          <a:p>
            <a:pPr indent="0" lvl="0" marL="0" rtl="0" algn="l">
              <a:lnSpc>
                <a:spcPct val="100000"/>
              </a:lnSpc>
              <a:spcBef>
                <a:spcPts val="0"/>
              </a:spcBef>
              <a:spcAft>
                <a:spcPts val="0"/>
              </a:spcAft>
              <a:buClr>
                <a:schemeClr val="dk1"/>
              </a:buClr>
              <a:buSzPts val="1100"/>
              <a:buFont typeface="Arial"/>
              <a:buNone/>
            </a:pPr>
            <a:r>
              <a:rPr lang="en-US"/>
              <a:t>import triton.language as tl</a:t>
            </a:r>
            <a:endParaRPr/>
          </a:p>
          <a:p>
            <a:pPr indent="0" lvl="0" marL="0" rtl="0" algn="l">
              <a:lnSpc>
                <a:spcPct val="100000"/>
              </a:lnSpc>
              <a:spcBef>
                <a:spcPts val="0"/>
              </a:spcBef>
              <a:spcAft>
                <a:spcPts val="0"/>
              </a:spcAft>
              <a:buClr>
                <a:schemeClr val="dk1"/>
              </a:buClr>
              <a:buSzPts val="1100"/>
              <a:buFont typeface="Arial"/>
              <a:buNone/>
            </a:pPr>
            <a:r>
              <a:rPr lang="en-US"/>
              <a:t>from torch._inductor.triton_ops.autotune import grid, start_graph, end_graph</a:t>
            </a:r>
            <a:endParaRPr/>
          </a:p>
          <a:p>
            <a:pPr indent="0" lvl="0" marL="0" rtl="0" algn="l">
              <a:lnSpc>
                <a:spcPct val="100000"/>
              </a:lnSpc>
              <a:spcBef>
                <a:spcPts val="0"/>
              </a:spcBef>
              <a:spcAft>
                <a:spcPts val="0"/>
              </a:spcAft>
              <a:buClr>
                <a:schemeClr val="dk1"/>
              </a:buClr>
              <a:buSzPts val="1100"/>
              <a:buFont typeface="Arial"/>
              <a:buNone/>
            </a:pPr>
            <a:r>
              <a:rPr lang="en-US"/>
              <a:t>from torch._C import _cuda_getCurrentRawStream as get_cuda_stream</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en-US"/>
              <a:t># kernel path: /tmp/torchinductor_jansel/k7/ck7ijvkk2h4k3eccu6vgyq7rxsv3crfbb3rozmvw4wijmvtw3zwt.py</a:t>
            </a:r>
            <a:endParaRPr/>
          </a:p>
          <a:p>
            <a:pPr indent="0" lvl="0" marL="0" rtl="0" algn="l">
              <a:lnSpc>
                <a:spcPct val="100000"/>
              </a:lnSpc>
              <a:spcBef>
                <a:spcPts val="0"/>
              </a:spcBef>
              <a:spcAft>
                <a:spcPts val="0"/>
              </a:spcAft>
              <a:buClr>
                <a:schemeClr val="dk1"/>
              </a:buClr>
              <a:buSzPts val="1100"/>
              <a:buFont typeface="Arial"/>
              <a:buNone/>
            </a:pPr>
            <a:r>
              <a:rPr lang="en-US"/>
              <a:t>triton__0 = async_compile.triton('''</a:t>
            </a:r>
            <a:endParaRPr/>
          </a:p>
          <a:p>
            <a:pPr indent="0" lvl="0" marL="0" rtl="0" algn="l">
              <a:lnSpc>
                <a:spcPct val="100000"/>
              </a:lnSpc>
              <a:spcBef>
                <a:spcPts val="0"/>
              </a:spcBef>
              <a:spcAft>
                <a:spcPts val="0"/>
              </a:spcAft>
              <a:buClr>
                <a:schemeClr val="dk1"/>
              </a:buClr>
              <a:buSzPts val="1100"/>
              <a:buFont typeface="Arial"/>
              <a:buNone/>
            </a:pPr>
            <a:r>
              <a:rPr lang="en-US"/>
              <a:t>import triton</a:t>
            </a:r>
            <a:endParaRPr/>
          </a:p>
          <a:p>
            <a:pPr indent="0" lvl="0" marL="0" rtl="0" algn="l">
              <a:lnSpc>
                <a:spcPct val="100000"/>
              </a:lnSpc>
              <a:spcBef>
                <a:spcPts val="0"/>
              </a:spcBef>
              <a:spcAft>
                <a:spcPts val="0"/>
              </a:spcAft>
              <a:buClr>
                <a:schemeClr val="dk1"/>
              </a:buClr>
              <a:buSzPts val="1100"/>
              <a:buFont typeface="Arial"/>
              <a:buNone/>
            </a:pPr>
            <a:r>
              <a:rPr lang="en-US"/>
              <a:t>import triton.language as tl</a:t>
            </a:r>
            <a:endParaRPr/>
          </a:p>
          <a:p>
            <a:pPr indent="0" lvl="0" marL="0" rtl="0" algn="l">
              <a:lnSpc>
                <a:spcPct val="100000"/>
              </a:lnSpc>
              <a:spcBef>
                <a:spcPts val="0"/>
              </a:spcBef>
              <a:spcAft>
                <a:spcPts val="0"/>
              </a:spcAft>
              <a:buClr>
                <a:schemeClr val="dk1"/>
              </a:buClr>
              <a:buSzPts val="1100"/>
              <a:buFont typeface="Arial"/>
              <a:buNone/>
            </a:pPr>
            <a:r>
              <a:rPr lang="en-US"/>
              <a:t>from torch._inductor.ir import ReductionHint</a:t>
            </a:r>
            <a:endParaRPr/>
          </a:p>
          <a:p>
            <a:pPr indent="0" lvl="0" marL="0" rtl="0" algn="l">
              <a:lnSpc>
                <a:spcPct val="100000"/>
              </a:lnSpc>
              <a:spcBef>
                <a:spcPts val="0"/>
              </a:spcBef>
              <a:spcAft>
                <a:spcPts val="0"/>
              </a:spcAft>
              <a:buClr>
                <a:schemeClr val="dk1"/>
              </a:buClr>
              <a:buSzPts val="1100"/>
              <a:buFont typeface="Arial"/>
              <a:buNone/>
            </a:pPr>
            <a:r>
              <a:rPr lang="en-US"/>
              <a:t>from torch._inductor.ir import TileHint</a:t>
            </a:r>
            <a:endParaRPr/>
          </a:p>
          <a:p>
            <a:pPr indent="0" lvl="0" marL="0" rtl="0" algn="l">
              <a:lnSpc>
                <a:spcPct val="100000"/>
              </a:lnSpc>
              <a:spcBef>
                <a:spcPts val="0"/>
              </a:spcBef>
              <a:spcAft>
                <a:spcPts val="0"/>
              </a:spcAft>
              <a:buClr>
                <a:schemeClr val="dk1"/>
              </a:buClr>
              <a:buSzPts val="1100"/>
              <a:buFont typeface="Arial"/>
              <a:buNone/>
            </a:pPr>
            <a:r>
              <a:rPr lang="en-US"/>
              <a:t>from torch._inductor.triton_ops.autotune import pointwise</a:t>
            </a:r>
            <a:endParaRPr/>
          </a:p>
          <a:p>
            <a:pPr indent="0" lvl="0" marL="0" rtl="0" algn="l">
              <a:lnSpc>
                <a:spcPct val="100000"/>
              </a:lnSpc>
              <a:spcBef>
                <a:spcPts val="0"/>
              </a:spcBef>
              <a:spcAft>
                <a:spcPts val="0"/>
              </a:spcAft>
              <a:buClr>
                <a:schemeClr val="dk1"/>
              </a:buClr>
              <a:buSzPts val="1100"/>
              <a:buFont typeface="Arial"/>
              <a:buNone/>
            </a:pPr>
            <a:r>
              <a:rPr lang="en-US"/>
              <a:t>from torch._inductor.utils import instance_descriptor</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en-US"/>
              <a:t>@pointwise(size_hints=[8388608], filename=__file__, meta={'signature': {0: '*fp32', 1: '*fp32', 2: '*fp32', 3: 'i32'}, 'device': 0, 'constants': {}, 'mutated_arg_names': [], 'configs': [instance_descriptor(divisible_by_16=(0, 1, 2, 3), equal_to_1=())]})</a:t>
            </a:r>
            <a:endParaRPr/>
          </a:p>
          <a:p>
            <a:pPr indent="0" lvl="0" marL="0" rtl="0" algn="l">
              <a:lnSpc>
                <a:spcPct val="100000"/>
              </a:lnSpc>
              <a:spcBef>
                <a:spcPts val="0"/>
              </a:spcBef>
              <a:spcAft>
                <a:spcPts val="0"/>
              </a:spcAft>
              <a:buClr>
                <a:schemeClr val="dk1"/>
              </a:buClr>
              <a:buSzPts val="1100"/>
              <a:buFont typeface="Arial"/>
              <a:buNone/>
            </a:pPr>
            <a:r>
              <a:rPr lang="en-US"/>
              <a:t>@triton.jit</a:t>
            </a:r>
            <a:endParaRPr/>
          </a:p>
          <a:p>
            <a:pPr indent="0" lvl="0" marL="0" rtl="0" algn="l">
              <a:lnSpc>
                <a:spcPct val="100000"/>
              </a:lnSpc>
              <a:spcBef>
                <a:spcPts val="0"/>
              </a:spcBef>
              <a:spcAft>
                <a:spcPts val="0"/>
              </a:spcAft>
              <a:buClr>
                <a:schemeClr val="dk1"/>
              </a:buClr>
              <a:buSzPts val="1100"/>
              <a:buFont typeface="Arial"/>
              <a:buNone/>
            </a:pPr>
            <a:r>
              <a:rPr lang="en-US"/>
              <a:t>def triton_(in_ptr0, out_ptr0, out_ptr1, xnumel, XBLOCK : tl.constexpr):</a:t>
            </a:r>
            <a:endParaRPr/>
          </a:p>
          <a:p>
            <a:pPr indent="0" lvl="0" marL="0" rtl="0" algn="l">
              <a:lnSpc>
                <a:spcPct val="100000"/>
              </a:lnSpc>
              <a:spcBef>
                <a:spcPts val="0"/>
              </a:spcBef>
              <a:spcAft>
                <a:spcPts val="0"/>
              </a:spcAft>
              <a:buClr>
                <a:schemeClr val="dk1"/>
              </a:buClr>
              <a:buSzPts val="1100"/>
              <a:buFont typeface="Arial"/>
              <a:buNone/>
            </a:pPr>
            <a:r>
              <a:rPr lang="en-US"/>
              <a:t>	xoffset = tl.program_id(0) * XBLOCK</a:t>
            </a:r>
            <a:endParaRPr/>
          </a:p>
          <a:p>
            <a:pPr indent="0" lvl="0" marL="0" rtl="0" algn="l">
              <a:lnSpc>
                <a:spcPct val="100000"/>
              </a:lnSpc>
              <a:spcBef>
                <a:spcPts val="0"/>
              </a:spcBef>
              <a:spcAft>
                <a:spcPts val="0"/>
              </a:spcAft>
              <a:buClr>
                <a:schemeClr val="dk1"/>
              </a:buClr>
              <a:buSzPts val="1100"/>
              <a:buFont typeface="Arial"/>
              <a:buNone/>
            </a:pPr>
            <a:r>
              <a:rPr lang="en-US"/>
              <a:t>	xindex = xoffset + tl.arange(0, XBLOCK)[:]</a:t>
            </a:r>
            <a:endParaRPr/>
          </a:p>
          <a:p>
            <a:pPr indent="0" lvl="0" marL="0" rtl="0" algn="l">
              <a:lnSpc>
                <a:spcPct val="100000"/>
              </a:lnSpc>
              <a:spcBef>
                <a:spcPts val="0"/>
              </a:spcBef>
              <a:spcAft>
                <a:spcPts val="0"/>
              </a:spcAft>
              <a:buClr>
                <a:schemeClr val="dk1"/>
              </a:buClr>
              <a:buSzPts val="1100"/>
              <a:buFont typeface="Arial"/>
              <a:buNone/>
            </a:pPr>
            <a:r>
              <a:rPr lang="en-US"/>
              <a:t>	xmask = xindex &lt; xnumel</a:t>
            </a:r>
            <a:endParaRPr/>
          </a:p>
          <a:p>
            <a:pPr indent="0" lvl="0" marL="0" rtl="0" algn="l">
              <a:lnSpc>
                <a:spcPct val="100000"/>
              </a:lnSpc>
              <a:spcBef>
                <a:spcPts val="0"/>
              </a:spcBef>
              <a:spcAft>
                <a:spcPts val="0"/>
              </a:spcAft>
              <a:buClr>
                <a:schemeClr val="dk1"/>
              </a:buClr>
              <a:buSzPts val="1100"/>
              <a:buFont typeface="Arial"/>
              <a:buNone/>
            </a:pPr>
            <a:r>
              <a:rPr lang="en-US"/>
              <a:t>	x0 = xindex</a:t>
            </a:r>
            <a:endParaRPr/>
          </a:p>
          <a:p>
            <a:pPr indent="0" lvl="0" marL="0" rtl="0" algn="l">
              <a:lnSpc>
                <a:spcPct val="100000"/>
              </a:lnSpc>
              <a:spcBef>
                <a:spcPts val="0"/>
              </a:spcBef>
              <a:spcAft>
                <a:spcPts val="0"/>
              </a:spcAft>
              <a:buClr>
                <a:schemeClr val="dk1"/>
              </a:buClr>
              <a:buSzPts val="1100"/>
              <a:buFont typeface="Arial"/>
              <a:buNone/>
            </a:pPr>
            <a:r>
              <a:rPr lang="en-US"/>
              <a:t>	tmp0 = tl.load(in_ptr0 + (x0), None)</a:t>
            </a:r>
            <a:endParaRPr/>
          </a:p>
          <a:p>
            <a:pPr indent="0" lvl="0" marL="0" rtl="0" algn="l">
              <a:lnSpc>
                <a:spcPct val="100000"/>
              </a:lnSpc>
              <a:spcBef>
                <a:spcPts val="0"/>
              </a:spcBef>
              <a:spcAft>
                <a:spcPts val="0"/>
              </a:spcAft>
              <a:buClr>
                <a:schemeClr val="dk1"/>
              </a:buClr>
              <a:buSzPts val="1100"/>
              <a:buFont typeface="Arial"/>
              <a:buNone/>
            </a:pPr>
            <a:r>
              <a:rPr lang="en-US"/>
              <a:t>	tmp1 = tl.sin(tmp0)</a:t>
            </a:r>
            <a:endParaRPr/>
          </a:p>
          <a:p>
            <a:pPr indent="0" lvl="0" marL="0" rtl="0" algn="l">
              <a:lnSpc>
                <a:spcPct val="100000"/>
              </a:lnSpc>
              <a:spcBef>
                <a:spcPts val="0"/>
              </a:spcBef>
              <a:spcAft>
                <a:spcPts val="0"/>
              </a:spcAft>
              <a:buClr>
                <a:schemeClr val="dk1"/>
              </a:buClr>
              <a:buSzPts val="1100"/>
              <a:buFont typeface="Arial"/>
              <a:buNone/>
            </a:pPr>
            <a:r>
              <a:rPr lang="en-US"/>
              <a:t>	tmp2 = tl.cos(tmp1)</a:t>
            </a:r>
            <a:endParaRPr/>
          </a:p>
          <a:p>
            <a:pPr indent="0" lvl="0" marL="0" rtl="0" algn="l">
              <a:lnSpc>
                <a:spcPct val="100000"/>
              </a:lnSpc>
              <a:spcBef>
                <a:spcPts val="0"/>
              </a:spcBef>
              <a:spcAft>
                <a:spcPts val="0"/>
              </a:spcAft>
              <a:buClr>
                <a:schemeClr val="dk1"/>
              </a:buClr>
              <a:buSzPts val="1100"/>
              <a:buFont typeface="Arial"/>
              <a:buNone/>
            </a:pPr>
            <a:r>
              <a:rPr lang="en-US"/>
              <a:t>	tl.store(out_ptr0 + (x0 + tl.zeros([XBLOCK], tl.int32)), tmp1, None)</a:t>
            </a:r>
            <a:endParaRPr/>
          </a:p>
          <a:p>
            <a:pPr indent="0" lvl="0" marL="0" rtl="0" algn="l">
              <a:lnSpc>
                <a:spcPct val="100000"/>
              </a:lnSpc>
              <a:spcBef>
                <a:spcPts val="0"/>
              </a:spcBef>
              <a:spcAft>
                <a:spcPts val="0"/>
              </a:spcAft>
              <a:buClr>
                <a:schemeClr val="dk1"/>
              </a:buClr>
              <a:buSzPts val="1100"/>
              <a:buFont typeface="Arial"/>
              <a:buNone/>
            </a:pPr>
            <a:r>
              <a:rPr lang="en-US"/>
              <a:t>	tl.store(out_ptr1 + (x0 + tl.zeros([XBLOCK], tl.int32)), tmp2, None)</a:t>
            </a:r>
            <a:endParaRPr/>
          </a:p>
          <a:p>
            <a:pPr indent="0" lvl="0" marL="0" rtl="0" algn="l">
              <a:lnSpc>
                <a:spcPct val="100000"/>
              </a:lnSpc>
              <a:spcBef>
                <a:spcPts val="0"/>
              </a:spcBef>
              <a:spcAft>
                <a:spcPts val="0"/>
              </a:spcAft>
              <a:buClr>
                <a:schemeClr val="dk1"/>
              </a:buClr>
              <a:buSzPts val="1100"/>
              <a:buFont typeface="Arial"/>
              <a:buNone/>
            </a:pPr>
            <a:r>
              <a:rPr lang="en-US"/>
              <a:t>''')</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en-US"/>
              <a:t>async_compile.wait(globals())</a:t>
            </a:r>
            <a:endParaRPr/>
          </a:p>
          <a:p>
            <a:pPr indent="0" lvl="0" marL="0" rtl="0" algn="l">
              <a:lnSpc>
                <a:spcPct val="100000"/>
              </a:lnSpc>
              <a:spcBef>
                <a:spcPts val="0"/>
              </a:spcBef>
              <a:spcAft>
                <a:spcPts val="0"/>
              </a:spcAft>
              <a:buClr>
                <a:schemeClr val="dk1"/>
              </a:buClr>
              <a:buSzPts val="1100"/>
              <a:buFont typeface="Arial"/>
              <a:buNone/>
            </a:pPr>
            <a:r>
              <a:rPr lang="en-US"/>
              <a:t>del async_compile</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en-US"/>
              <a:t>def call(args):</a:t>
            </a:r>
            <a:endParaRPr/>
          </a:p>
          <a:p>
            <a:pPr indent="0" lvl="0" marL="0" rtl="0" algn="l">
              <a:lnSpc>
                <a:spcPct val="100000"/>
              </a:lnSpc>
              <a:spcBef>
                <a:spcPts val="0"/>
              </a:spcBef>
              <a:spcAft>
                <a:spcPts val="0"/>
              </a:spcAft>
              <a:buClr>
                <a:schemeClr val="dk1"/>
              </a:buClr>
              <a:buSzPts val="1100"/>
              <a:buFont typeface="Arial"/>
              <a:buNone/>
            </a:pPr>
            <a:r>
              <a:rPr lang="en-US"/>
              <a:t>	arg0_1, = args</a:t>
            </a:r>
            <a:endParaRPr/>
          </a:p>
          <a:p>
            <a:pPr indent="0" lvl="0" marL="0" rtl="0" algn="l">
              <a:lnSpc>
                <a:spcPct val="100000"/>
              </a:lnSpc>
              <a:spcBef>
                <a:spcPts val="0"/>
              </a:spcBef>
              <a:spcAft>
                <a:spcPts val="0"/>
              </a:spcAft>
              <a:buClr>
                <a:schemeClr val="dk1"/>
              </a:buClr>
              <a:buSzPts val="1100"/>
              <a:buFont typeface="Arial"/>
              <a:buNone/>
            </a:pPr>
            <a:r>
              <a:rPr lang="en-US"/>
              <a:t>	args.clear()</a:t>
            </a:r>
            <a:endParaRPr/>
          </a:p>
          <a:p>
            <a:pPr indent="0" lvl="0" marL="0" rtl="0" algn="l">
              <a:lnSpc>
                <a:spcPct val="100000"/>
              </a:lnSpc>
              <a:spcBef>
                <a:spcPts val="0"/>
              </a:spcBef>
              <a:spcAft>
                <a:spcPts val="0"/>
              </a:spcAft>
              <a:buClr>
                <a:schemeClr val="dk1"/>
              </a:buClr>
              <a:buSzPts val="1100"/>
              <a:buFont typeface="Arial"/>
              <a:buNone/>
            </a:pPr>
            <a:r>
              <a:rPr lang="en-US"/>
              <a:t>	arg0_1_size = arg0_1.size()</a:t>
            </a:r>
            <a:endParaRPr/>
          </a:p>
          <a:p>
            <a:pPr indent="0" lvl="0" marL="0" rtl="0" algn="l">
              <a:lnSpc>
                <a:spcPct val="100000"/>
              </a:lnSpc>
              <a:spcBef>
                <a:spcPts val="0"/>
              </a:spcBef>
              <a:spcAft>
                <a:spcPts val="0"/>
              </a:spcAft>
              <a:buClr>
                <a:schemeClr val="dk1"/>
              </a:buClr>
              <a:buSzPts val="1100"/>
              <a:buFont typeface="Arial"/>
              <a:buNone/>
            </a:pPr>
            <a:r>
              <a:rPr lang="en-US"/>
              <a:t>	s0 = arg0_1_size[0]</a:t>
            </a:r>
            <a:endParaRPr/>
          </a:p>
          <a:p>
            <a:pPr indent="0" lvl="0" marL="0" rtl="0" algn="l">
              <a:lnSpc>
                <a:spcPct val="100000"/>
              </a:lnSpc>
              <a:spcBef>
                <a:spcPts val="0"/>
              </a:spcBef>
              <a:spcAft>
                <a:spcPts val="0"/>
              </a:spcAft>
              <a:buClr>
                <a:schemeClr val="dk1"/>
              </a:buClr>
              <a:buSzPts val="1100"/>
              <a:buFont typeface="Arial"/>
              <a:buNone/>
            </a:pPr>
            <a:r>
              <a:rPr lang="en-US"/>
              <a:t>	s1 = arg0_1_size[1]</a:t>
            </a:r>
            <a:endParaRPr/>
          </a:p>
          <a:p>
            <a:pPr indent="0" lvl="0" marL="0" rtl="0" algn="l">
              <a:lnSpc>
                <a:spcPct val="100000"/>
              </a:lnSpc>
              <a:spcBef>
                <a:spcPts val="0"/>
              </a:spcBef>
              <a:spcAft>
                <a:spcPts val="0"/>
              </a:spcAft>
              <a:buClr>
                <a:schemeClr val="dk1"/>
              </a:buClr>
              <a:buSzPts val="1100"/>
              <a:buFont typeface="Arial"/>
              <a:buNone/>
            </a:pPr>
            <a:r>
              <a:rPr lang="en-US"/>
              <a:t>	with torch.cuda._DeviceGuard(0):</a:t>
            </a:r>
            <a:endParaRPr/>
          </a:p>
          <a:p>
            <a:pPr indent="0" lvl="0" marL="0" rtl="0" algn="l">
              <a:lnSpc>
                <a:spcPct val="100000"/>
              </a:lnSpc>
              <a:spcBef>
                <a:spcPts val="0"/>
              </a:spcBef>
              <a:spcAft>
                <a:spcPts val="0"/>
              </a:spcAft>
              <a:buClr>
                <a:schemeClr val="dk1"/>
              </a:buClr>
              <a:buSzPts val="1100"/>
              <a:buFont typeface="Arial"/>
              <a:buNone/>
            </a:pPr>
            <a:r>
              <a:rPr lang="en-US"/>
              <a:t>    	torch.cuda.set_device(0) # no-op to ensure context</a:t>
            </a:r>
            <a:endParaRPr/>
          </a:p>
          <a:p>
            <a:pPr indent="0" lvl="0" marL="0" rtl="0" algn="l">
              <a:lnSpc>
                <a:spcPct val="100000"/>
              </a:lnSpc>
              <a:spcBef>
                <a:spcPts val="0"/>
              </a:spcBef>
              <a:spcAft>
                <a:spcPts val="0"/>
              </a:spcAft>
              <a:buClr>
                <a:schemeClr val="dk1"/>
              </a:buClr>
              <a:buSzPts val="1100"/>
              <a:buFont typeface="Arial"/>
              <a:buNone/>
            </a:pPr>
            <a:r>
              <a:rPr lang="en-US"/>
              <a:t>    	buf0 = empty_strided((s0, s1), (s1, 1), device='cuda', dtype=torch.float32)</a:t>
            </a:r>
            <a:endParaRPr/>
          </a:p>
          <a:p>
            <a:pPr indent="0" lvl="0" marL="0" rtl="0" algn="l">
              <a:lnSpc>
                <a:spcPct val="100000"/>
              </a:lnSpc>
              <a:spcBef>
                <a:spcPts val="0"/>
              </a:spcBef>
              <a:spcAft>
                <a:spcPts val="0"/>
              </a:spcAft>
              <a:buClr>
                <a:schemeClr val="dk1"/>
              </a:buClr>
              <a:buSzPts val="1100"/>
              <a:buFont typeface="Arial"/>
              <a:buNone/>
            </a:pPr>
            <a:r>
              <a:rPr lang="en-US"/>
              <a:t>    	buf1 = empty_strided((s0, s1), (s1, 1), device='cuda', dtype=torch.float32)</a:t>
            </a:r>
            <a:endParaRPr/>
          </a:p>
          <a:p>
            <a:pPr indent="0" lvl="0" marL="0" rtl="0" algn="l">
              <a:lnSpc>
                <a:spcPct val="100000"/>
              </a:lnSpc>
              <a:spcBef>
                <a:spcPts val="0"/>
              </a:spcBef>
              <a:spcAft>
                <a:spcPts val="0"/>
              </a:spcAft>
              <a:buClr>
                <a:schemeClr val="dk1"/>
              </a:buClr>
              <a:buSzPts val="1100"/>
              <a:buFont typeface="Arial"/>
              <a:buNone/>
            </a:pPr>
            <a:r>
              <a:rPr lang="en-US"/>
              <a:t>    	triton__0_xnumel = s0*s1</a:t>
            </a:r>
            <a:endParaRPr/>
          </a:p>
          <a:p>
            <a:pPr indent="0" lvl="0" marL="0" rtl="0" algn="l">
              <a:lnSpc>
                <a:spcPct val="100000"/>
              </a:lnSpc>
              <a:spcBef>
                <a:spcPts val="0"/>
              </a:spcBef>
              <a:spcAft>
                <a:spcPts val="0"/>
              </a:spcAft>
              <a:buClr>
                <a:schemeClr val="dk1"/>
              </a:buClr>
              <a:buSzPts val="1100"/>
              <a:buFont typeface="Arial"/>
              <a:buNone/>
            </a:pPr>
            <a:r>
              <a:rPr lang="en-US"/>
              <a:t>    	stream0 = get_cuda_stream(0)</a:t>
            </a:r>
            <a:endParaRPr/>
          </a:p>
          <a:p>
            <a:pPr indent="0" lvl="0" marL="0" rtl="0" algn="l">
              <a:lnSpc>
                <a:spcPct val="100000"/>
              </a:lnSpc>
              <a:spcBef>
                <a:spcPts val="0"/>
              </a:spcBef>
              <a:spcAft>
                <a:spcPts val="0"/>
              </a:spcAft>
              <a:buClr>
                <a:schemeClr val="dk1"/>
              </a:buClr>
              <a:buSzPts val="1100"/>
              <a:buFont typeface="Arial"/>
              <a:buNone/>
            </a:pPr>
            <a:r>
              <a:rPr lang="en-US"/>
              <a:t>    	triton__0.run(arg0_1, buf0, buf1, triton__0_xnumel, grid=grid(triton__0_xnumel), stream=stream0)</a:t>
            </a:r>
            <a:endParaRPr/>
          </a:p>
          <a:p>
            <a:pPr indent="0" lvl="0" marL="0" rtl="0" algn="l">
              <a:lnSpc>
                <a:spcPct val="100000"/>
              </a:lnSpc>
              <a:spcBef>
                <a:spcPts val="0"/>
              </a:spcBef>
              <a:spcAft>
                <a:spcPts val="0"/>
              </a:spcAft>
              <a:buClr>
                <a:schemeClr val="dk1"/>
              </a:buClr>
              <a:buSzPts val="1100"/>
              <a:buFont typeface="Arial"/>
              <a:buNone/>
            </a:pPr>
            <a:r>
              <a:rPr lang="en-US"/>
              <a:t>    	del arg0_1</a:t>
            </a:r>
            <a:endParaRPr/>
          </a:p>
          <a:p>
            <a:pPr indent="0" lvl="0" marL="0" rtl="0" algn="l">
              <a:lnSpc>
                <a:spcPct val="100000"/>
              </a:lnSpc>
              <a:spcBef>
                <a:spcPts val="0"/>
              </a:spcBef>
              <a:spcAft>
                <a:spcPts val="0"/>
              </a:spcAft>
              <a:buClr>
                <a:schemeClr val="dk1"/>
              </a:buClr>
              <a:buSzPts val="1100"/>
              <a:buFont typeface="Arial"/>
              <a:buNone/>
            </a:pPr>
            <a:r>
              <a:rPr lang="en-US"/>
              <a:t>    	return (buf0, buf1, )</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en-US"/>
              <a:t>if __name__ == "__main__":</a:t>
            </a:r>
            <a:endParaRPr/>
          </a:p>
          <a:p>
            <a:pPr indent="0" lvl="0" marL="0" rtl="0" algn="l">
              <a:lnSpc>
                <a:spcPct val="100000"/>
              </a:lnSpc>
              <a:spcBef>
                <a:spcPts val="0"/>
              </a:spcBef>
              <a:spcAft>
                <a:spcPts val="0"/>
              </a:spcAft>
              <a:buClr>
                <a:schemeClr val="dk1"/>
              </a:buClr>
              <a:buSzPts val="1100"/>
              <a:buFont typeface="Arial"/>
              <a:buNone/>
            </a:pPr>
            <a:r>
              <a:rPr lang="en-US"/>
              <a:t>	from torch._dynamo.testing import rand_strided</a:t>
            </a:r>
            <a:endParaRPr/>
          </a:p>
          <a:p>
            <a:pPr indent="0" lvl="0" marL="0" rtl="0" algn="l">
              <a:lnSpc>
                <a:spcPct val="100000"/>
              </a:lnSpc>
              <a:spcBef>
                <a:spcPts val="0"/>
              </a:spcBef>
              <a:spcAft>
                <a:spcPts val="0"/>
              </a:spcAft>
              <a:buClr>
                <a:schemeClr val="dk1"/>
              </a:buClr>
              <a:buSzPts val="1100"/>
              <a:buFont typeface="Arial"/>
              <a:buNone/>
            </a:pPr>
            <a:r>
              <a:rPr lang="en-US"/>
              <a:t>	from torch._inductor.utils import print_performance</a:t>
            </a:r>
            <a:endParaRPr/>
          </a:p>
          <a:p>
            <a:pPr indent="0" lvl="0" marL="0" rtl="0" algn="l">
              <a:lnSpc>
                <a:spcPct val="100000"/>
              </a:lnSpc>
              <a:spcBef>
                <a:spcPts val="0"/>
              </a:spcBef>
              <a:spcAft>
                <a:spcPts val="0"/>
              </a:spcAft>
              <a:buClr>
                <a:schemeClr val="dk1"/>
              </a:buClr>
              <a:buSzPts val="1100"/>
              <a:buFont typeface="Arial"/>
              <a:buNone/>
            </a:pPr>
            <a:r>
              <a:rPr lang="en-US"/>
              <a:t>	arg0_1 = rand_strided((8192, 1024), (1024, 1), device='cuda:0', dtype=torch.float32)</a:t>
            </a:r>
            <a:endParaRPr/>
          </a:p>
          <a:p>
            <a:pPr indent="0" lvl="0" marL="0" rtl="0" algn="l">
              <a:lnSpc>
                <a:spcPct val="100000"/>
              </a:lnSpc>
              <a:spcBef>
                <a:spcPts val="0"/>
              </a:spcBef>
              <a:spcAft>
                <a:spcPts val="0"/>
              </a:spcAft>
              <a:buSzPts val="1400"/>
              <a:buNone/>
            </a:pPr>
            <a:r>
              <a:rPr lang="en-US"/>
              <a:t>	print_performance(lambda: call([arg0_1]))</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5" name="Shape 685"/>
        <p:cNvGrpSpPr/>
        <p:nvPr/>
      </p:nvGrpSpPr>
      <p:grpSpPr>
        <a:xfrm>
          <a:off x="0" y="0"/>
          <a:ext cx="0" cy="0"/>
          <a:chOff x="0" y="0"/>
          <a:chExt cx="0" cy="0"/>
        </a:xfrm>
      </p:grpSpPr>
      <p:sp>
        <p:nvSpPr>
          <p:cNvPr id="686" name="Google Shape;686;g2150908fd76_0_5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87" name="Google Shape;687;g2150908fd76_0_5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from ctypes import c_void_p, c_long</a:t>
            </a:r>
            <a:endParaRPr/>
          </a:p>
          <a:p>
            <a:pPr indent="0" lvl="0" marL="0" rtl="0" algn="l">
              <a:lnSpc>
                <a:spcPct val="100000"/>
              </a:lnSpc>
              <a:spcBef>
                <a:spcPts val="0"/>
              </a:spcBef>
              <a:spcAft>
                <a:spcPts val="0"/>
              </a:spcAft>
              <a:buSzPts val="1400"/>
              <a:buNone/>
            </a:pPr>
            <a:r>
              <a:rPr lang="en-US"/>
              <a:t>import torch</a:t>
            </a:r>
            <a:endParaRPr/>
          </a:p>
          <a:p>
            <a:pPr indent="0" lvl="0" marL="0" rtl="0" algn="l">
              <a:lnSpc>
                <a:spcPct val="100000"/>
              </a:lnSpc>
              <a:spcBef>
                <a:spcPts val="0"/>
              </a:spcBef>
              <a:spcAft>
                <a:spcPts val="0"/>
              </a:spcAft>
              <a:buSzPts val="1400"/>
              <a:buNone/>
            </a:pPr>
            <a:r>
              <a:rPr lang="en-US"/>
              <a:t>import math</a:t>
            </a:r>
            <a:endParaRPr/>
          </a:p>
          <a:p>
            <a:pPr indent="0" lvl="0" marL="0" rtl="0" algn="l">
              <a:lnSpc>
                <a:spcPct val="100000"/>
              </a:lnSpc>
              <a:spcBef>
                <a:spcPts val="0"/>
              </a:spcBef>
              <a:spcAft>
                <a:spcPts val="0"/>
              </a:spcAft>
              <a:buSzPts val="1400"/>
              <a:buNone/>
            </a:pPr>
            <a:r>
              <a:rPr lang="en-US"/>
              <a:t>import random</a:t>
            </a:r>
            <a:endParaRPr/>
          </a:p>
          <a:p>
            <a:pPr indent="0" lvl="0" marL="0" rtl="0" algn="l">
              <a:lnSpc>
                <a:spcPct val="100000"/>
              </a:lnSpc>
              <a:spcBef>
                <a:spcPts val="0"/>
              </a:spcBef>
              <a:spcAft>
                <a:spcPts val="0"/>
              </a:spcAft>
              <a:buSzPts val="1400"/>
              <a:buNone/>
            </a:pPr>
            <a:r>
              <a:rPr lang="en-US"/>
              <a:t>from torch import empty_strided, as_strided, device</a:t>
            </a:r>
            <a:endParaRPr/>
          </a:p>
          <a:p>
            <a:pPr indent="0" lvl="0" marL="0" rtl="0" algn="l">
              <a:lnSpc>
                <a:spcPct val="100000"/>
              </a:lnSpc>
              <a:spcBef>
                <a:spcPts val="0"/>
              </a:spcBef>
              <a:spcAft>
                <a:spcPts val="0"/>
              </a:spcAft>
              <a:buSzPts val="1400"/>
              <a:buNone/>
            </a:pPr>
            <a:r>
              <a:rPr lang="en-US"/>
              <a:t>from torch._inductor.codecache import AsyncCompile</a:t>
            </a:r>
            <a:endParaRPr/>
          </a:p>
          <a:p>
            <a:pPr indent="0" lvl="0" marL="0" rtl="0" algn="l">
              <a:lnSpc>
                <a:spcPct val="100000"/>
              </a:lnSpc>
              <a:spcBef>
                <a:spcPts val="0"/>
              </a:spcBef>
              <a:spcAft>
                <a:spcPts val="0"/>
              </a:spcAft>
              <a:buSzPts val="1400"/>
              <a:buNone/>
            </a:pPr>
            <a:r>
              <a:rPr lang="en-US"/>
              <a:t>from torch._inductor.select_algorithm import extern_kernels</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aten = torch.ops.aten</a:t>
            </a:r>
            <a:endParaRPr/>
          </a:p>
          <a:p>
            <a:pPr indent="0" lvl="0" marL="0" rtl="0" algn="l">
              <a:lnSpc>
                <a:spcPct val="100000"/>
              </a:lnSpc>
              <a:spcBef>
                <a:spcPts val="0"/>
              </a:spcBef>
              <a:spcAft>
                <a:spcPts val="0"/>
              </a:spcAft>
              <a:buSzPts val="1400"/>
              <a:buNone/>
            </a:pPr>
            <a:r>
              <a:rPr lang="en-US"/>
              <a:t>assert_size_stride = torch._C._dynamo.guards.assert_size_stride</a:t>
            </a:r>
            <a:endParaRPr/>
          </a:p>
          <a:p>
            <a:pPr indent="0" lvl="0" marL="0" rtl="0" algn="l">
              <a:lnSpc>
                <a:spcPct val="100000"/>
              </a:lnSpc>
              <a:spcBef>
                <a:spcPts val="0"/>
              </a:spcBef>
              <a:spcAft>
                <a:spcPts val="0"/>
              </a:spcAft>
              <a:buSzPts val="1400"/>
              <a:buNone/>
            </a:pPr>
            <a:r>
              <a:rPr lang="en-US"/>
              <a:t>async_compile = AsyncCompile()</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import triton</a:t>
            </a:r>
            <a:endParaRPr/>
          </a:p>
          <a:p>
            <a:pPr indent="0" lvl="0" marL="0" rtl="0" algn="l">
              <a:lnSpc>
                <a:spcPct val="100000"/>
              </a:lnSpc>
              <a:spcBef>
                <a:spcPts val="0"/>
              </a:spcBef>
              <a:spcAft>
                <a:spcPts val="0"/>
              </a:spcAft>
              <a:buSzPts val="1400"/>
              <a:buNone/>
            </a:pPr>
            <a:r>
              <a:rPr lang="en-US"/>
              <a:t>import triton.language as tl</a:t>
            </a:r>
            <a:endParaRPr/>
          </a:p>
          <a:p>
            <a:pPr indent="0" lvl="0" marL="0" rtl="0" algn="l">
              <a:lnSpc>
                <a:spcPct val="100000"/>
              </a:lnSpc>
              <a:spcBef>
                <a:spcPts val="0"/>
              </a:spcBef>
              <a:spcAft>
                <a:spcPts val="0"/>
              </a:spcAft>
              <a:buSzPts val="1400"/>
              <a:buNone/>
            </a:pPr>
            <a:r>
              <a:rPr lang="en-US"/>
              <a:t>from torch._inductor.triton_ops.autotune import grid, start_graph, end_graph</a:t>
            </a:r>
            <a:endParaRPr/>
          </a:p>
          <a:p>
            <a:pPr indent="0" lvl="0" marL="0" rtl="0" algn="l">
              <a:lnSpc>
                <a:spcPct val="100000"/>
              </a:lnSpc>
              <a:spcBef>
                <a:spcPts val="0"/>
              </a:spcBef>
              <a:spcAft>
                <a:spcPts val="0"/>
              </a:spcAft>
              <a:buSzPts val="1400"/>
              <a:buNone/>
            </a:pPr>
            <a:r>
              <a:rPr lang="en-US"/>
              <a:t>from torch._C import _cuda_getCurrentRawStream as get_cuda_stream</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 kernel path: /tmp/torchinductor_jansel/k7/ck7ijvkk2h4k3eccu6vgyq7rxsv3crfbb3rozmvw4wijmvtw3zwt.py</a:t>
            </a:r>
            <a:endParaRPr/>
          </a:p>
          <a:p>
            <a:pPr indent="0" lvl="0" marL="0" rtl="0" algn="l">
              <a:lnSpc>
                <a:spcPct val="100000"/>
              </a:lnSpc>
              <a:spcBef>
                <a:spcPts val="0"/>
              </a:spcBef>
              <a:spcAft>
                <a:spcPts val="0"/>
              </a:spcAft>
              <a:buSzPts val="1400"/>
              <a:buNone/>
            </a:pPr>
            <a:r>
              <a:rPr lang="en-US"/>
              <a:t>triton__0 = async_compile.triton('''</a:t>
            </a:r>
            <a:endParaRPr/>
          </a:p>
          <a:p>
            <a:pPr indent="0" lvl="0" marL="0" rtl="0" algn="l">
              <a:lnSpc>
                <a:spcPct val="100000"/>
              </a:lnSpc>
              <a:spcBef>
                <a:spcPts val="0"/>
              </a:spcBef>
              <a:spcAft>
                <a:spcPts val="0"/>
              </a:spcAft>
              <a:buSzPts val="1400"/>
              <a:buNone/>
            </a:pPr>
            <a:r>
              <a:rPr lang="en-US"/>
              <a:t>import triton</a:t>
            </a:r>
            <a:endParaRPr/>
          </a:p>
          <a:p>
            <a:pPr indent="0" lvl="0" marL="0" rtl="0" algn="l">
              <a:lnSpc>
                <a:spcPct val="100000"/>
              </a:lnSpc>
              <a:spcBef>
                <a:spcPts val="0"/>
              </a:spcBef>
              <a:spcAft>
                <a:spcPts val="0"/>
              </a:spcAft>
              <a:buSzPts val="1400"/>
              <a:buNone/>
            </a:pPr>
            <a:r>
              <a:rPr lang="en-US"/>
              <a:t>import triton.language as tl</a:t>
            </a:r>
            <a:endParaRPr/>
          </a:p>
          <a:p>
            <a:pPr indent="0" lvl="0" marL="0" rtl="0" algn="l">
              <a:lnSpc>
                <a:spcPct val="100000"/>
              </a:lnSpc>
              <a:spcBef>
                <a:spcPts val="0"/>
              </a:spcBef>
              <a:spcAft>
                <a:spcPts val="0"/>
              </a:spcAft>
              <a:buSzPts val="1400"/>
              <a:buNone/>
            </a:pPr>
            <a:r>
              <a:rPr lang="en-US"/>
              <a:t>from torch._inductor.ir import ReductionHint</a:t>
            </a:r>
            <a:endParaRPr/>
          </a:p>
          <a:p>
            <a:pPr indent="0" lvl="0" marL="0" rtl="0" algn="l">
              <a:lnSpc>
                <a:spcPct val="100000"/>
              </a:lnSpc>
              <a:spcBef>
                <a:spcPts val="0"/>
              </a:spcBef>
              <a:spcAft>
                <a:spcPts val="0"/>
              </a:spcAft>
              <a:buSzPts val="1400"/>
              <a:buNone/>
            </a:pPr>
            <a:r>
              <a:rPr lang="en-US"/>
              <a:t>from torch._inductor.ir import TileHint</a:t>
            </a:r>
            <a:endParaRPr/>
          </a:p>
          <a:p>
            <a:pPr indent="0" lvl="0" marL="0" rtl="0" algn="l">
              <a:lnSpc>
                <a:spcPct val="100000"/>
              </a:lnSpc>
              <a:spcBef>
                <a:spcPts val="0"/>
              </a:spcBef>
              <a:spcAft>
                <a:spcPts val="0"/>
              </a:spcAft>
              <a:buSzPts val="1400"/>
              <a:buNone/>
            </a:pPr>
            <a:r>
              <a:rPr lang="en-US"/>
              <a:t>from torch._inductor.triton_ops.autotune import pointwise</a:t>
            </a:r>
            <a:endParaRPr/>
          </a:p>
          <a:p>
            <a:pPr indent="0" lvl="0" marL="0" rtl="0" algn="l">
              <a:lnSpc>
                <a:spcPct val="100000"/>
              </a:lnSpc>
              <a:spcBef>
                <a:spcPts val="0"/>
              </a:spcBef>
              <a:spcAft>
                <a:spcPts val="0"/>
              </a:spcAft>
              <a:buSzPts val="1400"/>
              <a:buNone/>
            </a:pPr>
            <a:r>
              <a:rPr lang="en-US"/>
              <a:t>from torch._inductor.utils import instance_descriptor</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@pointwise(size_hints=[8388608], filename=__file__, meta={'signature': {0: '*fp32', 1: '*fp32', 2: '*fp32', 3: 'i32'}, 'device': 0, 'constants': {}, 'mutated_arg_names': [], 'configs': [instance_descriptor(divisible_by_16=(0, 1, 2, 3), equal_to_1=())]})</a:t>
            </a:r>
            <a:endParaRPr/>
          </a:p>
          <a:p>
            <a:pPr indent="0" lvl="0" marL="0" rtl="0" algn="l">
              <a:lnSpc>
                <a:spcPct val="100000"/>
              </a:lnSpc>
              <a:spcBef>
                <a:spcPts val="0"/>
              </a:spcBef>
              <a:spcAft>
                <a:spcPts val="0"/>
              </a:spcAft>
              <a:buSzPts val="1400"/>
              <a:buNone/>
            </a:pPr>
            <a:r>
              <a:rPr lang="en-US"/>
              <a:t>@triton.jit</a:t>
            </a:r>
            <a:endParaRPr/>
          </a:p>
          <a:p>
            <a:pPr indent="0" lvl="0" marL="0" rtl="0" algn="l">
              <a:lnSpc>
                <a:spcPct val="100000"/>
              </a:lnSpc>
              <a:spcBef>
                <a:spcPts val="0"/>
              </a:spcBef>
              <a:spcAft>
                <a:spcPts val="0"/>
              </a:spcAft>
              <a:buSzPts val="1400"/>
              <a:buNone/>
            </a:pPr>
            <a:r>
              <a:rPr lang="en-US"/>
              <a:t>def triton_(in_ptr0, out_ptr0, out_ptr1, xnumel, XBLOCK : tl.constexpr):</a:t>
            </a:r>
            <a:endParaRPr/>
          </a:p>
          <a:p>
            <a:pPr indent="0" lvl="0" marL="0" rtl="0" algn="l">
              <a:lnSpc>
                <a:spcPct val="100000"/>
              </a:lnSpc>
              <a:spcBef>
                <a:spcPts val="0"/>
              </a:spcBef>
              <a:spcAft>
                <a:spcPts val="0"/>
              </a:spcAft>
              <a:buSzPts val="1400"/>
              <a:buNone/>
            </a:pPr>
            <a:r>
              <a:rPr lang="en-US"/>
              <a:t>	xoffset = tl.program_id(0) * XBLOCK</a:t>
            </a:r>
            <a:endParaRPr/>
          </a:p>
          <a:p>
            <a:pPr indent="0" lvl="0" marL="0" rtl="0" algn="l">
              <a:lnSpc>
                <a:spcPct val="100000"/>
              </a:lnSpc>
              <a:spcBef>
                <a:spcPts val="0"/>
              </a:spcBef>
              <a:spcAft>
                <a:spcPts val="0"/>
              </a:spcAft>
              <a:buSzPts val="1400"/>
              <a:buNone/>
            </a:pPr>
            <a:r>
              <a:rPr lang="en-US"/>
              <a:t>	xindex = xoffset + tl.arange(0, XBLOCK)[:]</a:t>
            </a:r>
            <a:endParaRPr/>
          </a:p>
          <a:p>
            <a:pPr indent="0" lvl="0" marL="0" rtl="0" algn="l">
              <a:lnSpc>
                <a:spcPct val="100000"/>
              </a:lnSpc>
              <a:spcBef>
                <a:spcPts val="0"/>
              </a:spcBef>
              <a:spcAft>
                <a:spcPts val="0"/>
              </a:spcAft>
              <a:buSzPts val="1400"/>
              <a:buNone/>
            </a:pPr>
            <a:r>
              <a:rPr lang="en-US"/>
              <a:t>	xmask = xindex &lt; xnumel</a:t>
            </a:r>
            <a:endParaRPr/>
          </a:p>
          <a:p>
            <a:pPr indent="0" lvl="0" marL="0" rtl="0" algn="l">
              <a:lnSpc>
                <a:spcPct val="100000"/>
              </a:lnSpc>
              <a:spcBef>
                <a:spcPts val="0"/>
              </a:spcBef>
              <a:spcAft>
                <a:spcPts val="0"/>
              </a:spcAft>
              <a:buSzPts val="1400"/>
              <a:buNone/>
            </a:pPr>
            <a:r>
              <a:rPr lang="en-US"/>
              <a:t>	x0 = xindex</a:t>
            </a:r>
            <a:endParaRPr/>
          </a:p>
          <a:p>
            <a:pPr indent="0" lvl="0" marL="0" rtl="0" algn="l">
              <a:lnSpc>
                <a:spcPct val="100000"/>
              </a:lnSpc>
              <a:spcBef>
                <a:spcPts val="0"/>
              </a:spcBef>
              <a:spcAft>
                <a:spcPts val="0"/>
              </a:spcAft>
              <a:buSzPts val="1400"/>
              <a:buNone/>
            </a:pPr>
            <a:r>
              <a:rPr lang="en-US"/>
              <a:t>	tmp0 = tl.load(in_ptr0 + (x0), None)</a:t>
            </a:r>
            <a:endParaRPr/>
          </a:p>
          <a:p>
            <a:pPr indent="0" lvl="0" marL="0" rtl="0" algn="l">
              <a:lnSpc>
                <a:spcPct val="100000"/>
              </a:lnSpc>
              <a:spcBef>
                <a:spcPts val="0"/>
              </a:spcBef>
              <a:spcAft>
                <a:spcPts val="0"/>
              </a:spcAft>
              <a:buSzPts val="1400"/>
              <a:buNone/>
            </a:pPr>
            <a:r>
              <a:rPr lang="en-US"/>
              <a:t>	tmp1 = tl.sin(tmp0)</a:t>
            </a:r>
            <a:endParaRPr/>
          </a:p>
          <a:p>
            <a:pPr indent="0" lvl="0" marL="0" rtl="0" algn="l">
              <a:lnSpc>
                <a:spcPct val="100000"/>
              </a:lnSpc>
              <a:spcBef>
                <a:spcPts val="0"/>
              </a:spcBef>
              <a:spcAft>
                <a:spcPts val="0"/>
              </a:spcAft>
              <a:buSzPts val="1400"/>
              <a:buNone/>
            </a:pPr>
            <a:r>
              <a:rPr lang="en-US"/>
              <a:t>	tmp2 = tl.cos(tmp1)</a:t>
            </a:r>
            <a:endParaRPr/>
          </a:p>
          <a:p>
            <a:pPr indent="0" lvl="0" marL="0" rtl="0" algn="l">
              <a:lnSpc>
                <a:spcPct val="100000"/>
              </a:lnSpc>
              <a:spcBef>
                <a:spcPts val="0"/>
              </a:spcBef>
              <a:spcAft>
                <a:spcPts val="0"/>
              </a:spcAft>
              <a:buSzPts val="1400"/>
              <a:buNone/>
            </a:pPr>
            <a:r>
              <a:rPr lang="en-US"/>
              <a:t>	tl.store(out_ptr0 + (x0 + tl.zeros([XBLOCK], tl.int32)), tmp1, None)</a:t>
            </a:r>
            <a:endParaRPr/>
          </a:p>
          <a:p>
            <a:pPr indent="0" lvl="0" marL="0" rtl="0" algn="l">
              <a:lnSpc>
                <a:spcPct val="100000"/>
              </a:lnSpc>
              <a:spcBef>
                <a:spcPts val="0"/>
              </a:spcBef>
              <a:spcAft>
                <a:spcPts val="0"/>
              </a:spcAft>
              <a:buSzPts val="1400"/>
              <a:buNone/>
            </a:pPr>
            <a:r>
              <a:rPr lang="en-US"/>
              <a:t>	tl.store(out_ptr1 + (x0 + tl.zeros([XBLOCK], tl.int32)), tmp2, None)</a:t>
            </a:r>
            <a:endParaRPr/>
          </a:p>
          <a:p>
            <a:pPr indent="0" lvl="0" marL="0" rtl="0" algn="l">
              <a:lnSpc>
                <a:spcPct val="100000"/>
              </a:lnSpc>
              <a:spcBef>
                <a:spcPts val="0"/>
              </a:spcBef>
              <a:spcAft>
                <a:spcPts val="0"/>
              </a:spcAft>
              <a:buSzPts val="1400"/>
              <a:buNone/>
            </a:pPr>
            <a:r>
              <a:rPr lang="en-US"/>
              <a:t>''')</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async_compile.wait(globals())</a:t>
            </a:r>
            <a:endParaRPr/>
          </a:p>
          <a:p>
            <a:pPr indent="0" lvl="0" marL="0" rtl="0" algn="l">
              <a:lnSpc>
                <a:spcPct val="100000"/>
              </a:lnSpc>
              <a:spcBef>
                <a:spcPts val="0"/>
              </a:spcBef>
              <a:spcAft>
                <a:spcPts val="0"/>
              </a:spcAft>
              <a:buSzPts val="1400"/>
              <a:buNone/>
            </a:pPr>
            <a:r>
              <a:rPr lang="en-US"/>
              <a:t>del async_compile</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def call(args):</a:t>
            </a:r>
            <a:endParaRPr/>
          </a:p>
          <a:p>
            <a:pPr indent="0" lvl="0" marL="0" rtl="0" algn="l">
              <a:lnSpc>
                <a:spcPct val="100000"/>
              </a:lnSpc>
              <a:spcBef>
                <a:spcPts val="0"/>
              </a:spcBef>
              <a:spcAft>
                <a:spcPts val="0"/>
              </a:spcAft>
              <a:buSzPts val="1400"/>
              <a:buNone/>
            </a:pPr>
            <a:r>
              <a:rPr lang="en-US"/>
              <a:t>	arg0_1, = args</a:t>
            </a:r>
            <a:endParaRPr/>
          </a:p>
          <a:p>
            <a:pPr indent="0" lvl="0" marL="0" rtl="0" algn="l">
              <a:lnSpc>
                <a:spcPct val="100000"/>
              </a:lnSpc>
              <a:spcBef>
                <a:spcPts val="0"/>
              </a:spcBef>
              <a:spcAft>
                <a:spcPts val="0"/>
              </a:spcAft>
              <a:buSzPts val="1400"/>
              <a:buNone/>
            </a:pPr>
            <a:r>
              <a:rPr lang="en-US"/>
              <a:t>	args.clear()</a:t>
            </a:r>
            <a:endParaRPr/>
          </a:p>
          <a:p>
            <a:pPr indent="0" lvl="0" marL="0" rtl="0" algn="l">
              <a:lnSpc>
                <a:spcPct val="100000"/>
              </a:lnSpc>
              <a:spcBef>
                <a:spcPts val="0"/>
              </a:spcBef>
              <a:spcAft>
                <a:spcPts val="0"/>
              </a:spcAft>
              <a:buSzPts val="1400"/>
              <a:buNone/>
            </a:pPr>
            <a:r>
              <a:rPr lang="en-US"/>
              <a:t>	arg0_1_size = arg0_1.size()</a:t>
            </a:r>
            <a:endParaRPr/>
          </a:p>
          <a:p>
            <a:pPr indent="0" lvl="0" marL="0" rtl="0" algn="l">
              <a:lnSpc>
                <a:spcPct val="100000"/>
              </a:lnSpc>
              <a:spcBef>
                <a:spcPts val="0"/>
              </a:spcBef>
              <a:spcAft>
                <a:spcPts val="0"/>
              </a:spcAft>
              <a:buSzPts val="1400"/>
              <a:buNone/>
            </a:pPr>
            <a:r>
              <a:rPr lang="en-US"/>
              <a:t>	s0 = arg0_1_size[0]</a:t>
            </a:r>
            <a:endParaRPr/>
          </a:p>
          <a:p>
            <a:pPr indent="0" lvl="0" marL="0" rtl="0" algn="l">
              <a:lnSpc>
                <a:spcPct val="100000"/>
              </a:lnSpc>
              <a:spcBef>
                <a:spcPts val="0"/>
              </a:spcBef>
              <a:spcAft>
                <a:spcPts val="0"/>
              </a:spcAft>
              <a:buSzPts val="1400"/>
              <a:buNone/>
            </a:pPr>
            <a:r>
              <a:rPr lang="en-US"/>
              <a:t>	s1 = arg0_1_size[1]</a:t>
            </a:r>
            <a:endParaRPr/>
          </a:p>
          <a:p>
            <a:pPr indent="0" lvl="0" marL="0" rtl="0" algn="l">
              <a:lnSpc>
                <a:spcPct val="100000"/>
              </a:lnSpc>
              <a:spcBef>
                <a:spcPts val="0"/>
              </a:spcBef>
              <a:spcAft>
                <a:spcPts val="0"/>
              </a:spcAft>
              <a:buSzPts val="1400"/>
              <a:buNone/>
            </a:pPr>
            <a:r>
              <a:rPr lang="en-US"/>
              <a:t>	with torch.cuda._DeviceGuard(0):</a:t>
            </a:r>
            <a:endParaRPr/>
          </a:p>
          <a:p>
            <a:pPr indent="0" lvl="0" marL="0" rtl="0" algn="l">
              <a:lnSpc>
                <a:spcPct val="100000"/>
              </a:lnSpc>
              <a:spcBef>
                <a:spcPts val="0"/>
              </a:spcBef>
              <a:spcAft>
                <a:spcPts val="0"/>
              </a:spcAft>
              <a:buSzPts val="1400"/>
              <a:buNone/>
            </a:pPr>
            <a:r>
              <a:rPr lang="en-US"/>
              <a:t>    	torch.cuda.set_device(0) # no-op to ensure context</a:t>
            </a:r>
            <a:endParaRPr/>
          </a:p>
          <a:p>
            <a:pPr indent="0" lvl="0" marL="0" rtl="0" algn="l">
              <a:lnSpc>
                <a:spcPct val="100000"/>
              </a:lnSpc>
              <a:spcBef>
                <a:spcPts val="0"/>
              </a:spcBef>
              <a:spcAft>
                <a:spcPts val="0"/>
              </a:spcAft>
              <a:buSzPts val="1400"/>
              <a:buNone/>
            </a:pPr>
            <a:r>
              <a:rPr lang="en-US"/>
              <a:t>    	buf0 = empty_strided((s0, s1), (s1, 1), device='cuda', dtype=torch.float32)</a:t>
            </a:r>
            <a:endParaRPr/>
          </a:p>
          <a:p>
            <a:pPr indent="0" lvl="0" marL="0" rtl="0" algn="l">
              <a:lnSpc>
                <a:spcPct val="100000"/>
              </a:lnSpc>
              <a:spcBef>
                <a:spcPts val="0"/>
              </a:spcBef>
              <a:spcAft>
                <a:spcPts val="0"/>
              </a:spcAft>
              <a:buSzPts val="1400"/>
              <a:buNone/>
            </a:pPr>
            <a:r>
              <a:rPr lang="en-US"/>
              <a:t>    	buf1 = empty_strided((s0, s1), (s1, 1), device='cuda', dtype=torch.float32)</a:t>
            </a:r>
            <a:endParaRPr/>
          </a:p>
          <a:p>
            <a:pPr indent="0" lvl="0" marL="0" rtl="0" algn="l">
              <a:lnSpc>
                <a:spcPct val="100000"/>
              </a:lnSpc>
              <a:spcBef>
                <a:spcPts val="0"/>
              </a:spcBef>
              <a:spcAft>
                <a:spcPts val="0"/>
              </a:spcAft>
              <a:buSzPts val="1400"/>
              <a:buNone/>
            </a:pPr>
            <a:r>
              <a:rPr lang="en-US"/>
              <a:t>    	triton__0_xnumel = s0*s1</a:t>
            </a:r>
            <a:endParaRPr/>
          </a:p>
          <a:p>
            <a:pPr indent="0" lvl="0" marL="0" rtl="0" algn="l">
              <a:lnSpc>
                <a:spcPct val="100000"/>
              </a:lnSpc>
              <a:spcBef>
                <a:spcPts val="0"/>
              </a:spcBef>
              <a:spcAft>
                <a:spcPts val="0"/>
              </a:spcAft>
              <a:buSzPts val="1400"/>
              <a:buNone/>
            </a:pPr>
            <a:r>
              <a:rPr lang="en-US"/>
              <a:t>    	stream0 = get_cuda_stream(0)</a:t>
            </a:r>
            <a:endParaRPr/>
          </a:p>
          <a:p>
            <a:pPr indent="0" lvl="0" marL="0" rtl="0" algn="l">
              <a:lnSpc>
                <a:spcPct val="100000"/>
              </a:lnSpc>
              <a:spcBef>
                <a:spcPts val="0"/>
              </a:spcBef>
              <a:spcAft>
                <a:spcPts val="0"/>
              </a:spcAft>
              <a:buSzPts val="1400"/>
              <a:buNone/>
            </a:pPr>
            <a:r>
              <a:rPr lang="en-US"/>
              <a:t>    	triton__0.run(arg0_1, buf0, buf1, triton__0_xnumel, grid=grid(triton__0_xnumel), stream=stream0)</a:t>
            </a:r>
            <a:endParaRPr/>
          </a:p>
          <a:p>
            <a:pPr indent="0" lvl="0" marL="0" rtl="0" algn="l">
              <a:lnSpc>
                <a:spcPct val="100000"/>
              </a:lnSpc>
              <a:spcBef>
                <a:spcPts val="0"/>
              </a:spcBef>
              <a:spcAft>
                <a:spcPts val="0"/>
              </a:spcAft>
              <a:buSzPts val="1400"/>
              <a:buNone/>
            </a:pPr>
            <a:r>
              <a:rPr lang="en-US"/>
              <a:t>    	del arg0_1</a:t>
            </a:r>
            <a:endParaRPr/>
          </a:p>
          <a:p>
            <a:pPr indent="0" lvl="0" marL="0" rtl="0" algn="l">
              <a:lnSpc>
                <a:spcPct val="100000"/>
              </a:lnSpc>
              <a:spcBef>
                <a:spcPts val="0"/>
              </a:spcBef>
              <a:spcAft>
                <a:spcPts val="0"/>
              </a:spcAft>
              <a:buSzPts val="1400"/>
              <a:buNone/>
            </a:pPr>
            <a:r>
              <a:rPr lang="en-US"/>
              <a:t>    	return (buf0, buf1,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if __name__ == "__main__":</a:t>
            </a:r>
            <a:endParaRPr/>
          </a:p>
          <a:p>
            <a:pPr indent="0" lvl="0" marL="0" rtl="0" algn="l">
              <a:lnSpc>
                <a:spcPct val="100000"/>
              </a:lnSpc>
              <a:spcBef>
                <a:spcPts val="0"/>
              </a:spcBef>
              <a:spcAft>
                <a:spcPts val="0"/>
              </a:spcAft>
              <a:buSzPts val="1400"/>
              <a:buNone/>
            </a:pPr>
            <a:r>
              <a:rPr lang="en-US"/>
              <a:t>	from torch._dynamo.testing import rand_strided</a:t>
            </a:r>
            <a:endParaRPr/>
          </a:p>
          <a:p>
            <a:pPr indent="0" lvl="0" marL="0" rtl="0" algn="l">
              <a:lnSpc>
                <a:spcPct val="100000"/>
              </a:lnSpc>
              <a:spcBef>
                <a:spcPts val="0"/>
              </a:spcBef>
              <a:spcAft>
                <a:spcPts val="0"/>
              </a:spcAft>
              <a:buSzPts val="1400"/>
              <a:buNone/>
            </a:pPr>
            <a:r>
              <a:rPr lang="en-US"/>
              <a:t>	from torch._inductor.utils import print_performance</a:t>
            </a:r>
            <a:endParaRPr/>
          </a:p>
          <a:p>
            <a:pPr indent="0" lvl="0" marL="0" rtl="0" algn="l">
              <a:lnSpc>
                <a:spcPct val="100000"/>
              </a:lnSpc>
              <a:spcBef>
                <a:spcPts val="0"/>
              </a:spcBef>
              <a:spcAft>
                <a:spcPts val="0"/>
              </a:spcAft>
              <a:buSzPts val="1400"/>
              <a:buNone/>
            </a:pPr>
            <a:r>
              <a:rPr lang="en-US"/>
              <a:t>	arg0_1 = rand_strided((8192, 1024), (1024, 1), device='cuda:0', dtype=torch.float32)</a:t>
            </a:r>
            <a:endParaRPr/>
          </a:p>
          <a:p>
            <a:pPr indent="0" lvl="0" marL="0" rtl="0" algn="l">
              <a:lnSpc>
                <a:spcPct val="100000"/>
              </a:lnSpc>
              <a:spcBef>
                <a:spcPts val="0"/>
              </a:spcBef>
              <a:spcAft>
                <a:spcPts val="0"/>
              </a:spcAft>
              <a:buSzPts val="1400"/>
              <a:buNone/>
            </a:pPr>
            <a:r>
              <a:rPr lang="en-US"/>
              <a:t>	print_performance(lambda: call([arg0_1]))</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2" name="Shape 692"/>
        <p:cNvGrpSpPr/>
        <p:nvPr/>
      </p:nvGrpSpPr>
      <p:grpSpPr>
        <a:xfrm>
          <a:off x="0" y="0"/>
          <a:ext cx="0" cy="0"/>
          <a:chOff x="0" y="0"/>
          <a:chExt cx="0" cy="0"/>
        </a:xfrm>
      </p:grpSpPr>
      <p:sp>
        <p:nvSpPr>
          <p:cNvPr id="693" name="Google Shape;693;g280d139887c_0_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94" name="Google Shape;694;g280d139887c_0_5: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1" name="Shape 701"/>
        <p:cNvGrpSpPr/>
        <p:nvPr/>
      </p:nvGrpSpPr>
      <p:grpSpPr>
        <a:xfrm>
          <a:off x="0" y="0"/>
          <a:ext cx="0" cy="0"/>
          <a:chOff x="0" y="0"/>
          <a:chExt cx="0" cy="0"/>
        </a:xfrm>
      </p:grpSpPr>
      <p:sp>
        <p:nvSpPr>
          <p:cNvPr id="702" name="Google Shape;702;g280d139887c_0_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03" name="Google Shape;703;g280d139887c_0_12: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8" name="Shape 708"/>
        <p:cNvGrpSpPr/>
        <p:nvPr/>
      </p:nvGrpSpPr>
      <p:grpSpPr>
        <a:xfrm>
          <a:off x="0" y="0"/>
          <a:ext cx="0" cy="0"/>
          <a:chOff x="0" y="0"/>
          <a:chExt cx="0" cy="0"/>
        </a:xfrm>
      </p:grpSpPr>
      <p:sp>
        <p:nvSpPr>
          <p:cNvPr id="709" name="Google Shape;709;g280d139887c_1_1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10" name="Google Shape;710;g280d139887c_1_115: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solidFill>
                  <a:schemeClr val="dk1"/>
                </a:solidFill>
              </a:rPr>
              <a:t>So, to give an example of how a more complicated kernel might look, let’s bring it full circle and look at one of the original examples in the Triton blog post. If we look at the Triton code that’s generated, the generated Inductor code, which supports symbolic shapes, looks very close to what a human may write (albeit perhaps with less informative variable names).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8" name="Shape 718"/>
        <p:cNvGrpSpPr/>
        <p:nvPr/>
      </p:nvGrpSpPr>
      <p:grpSpPr>
        <a:xfrm>
          <a:off x="0" y="0"/>
          <a:ext cx="0" cy="0"/>
          <a:chOff x="0" y="0"/>
          <a:chExt cx="0" cy="0"/>
        </a:xfrm>
      </p:grpSpPr>
      <p:sp>
        <p:nvSpPr>
          <p:cNvPr id="719" name="Google Shape;719;g280d139887c_1_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20" name="Google Shape;720;g280d139887c_1_14: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Unsurprisingly, Inductor closely matches the performance of the original Triton kernel.</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4" name="Shape 724"/>
        <p:cNvGrpSpPr/>
        <p:nvPr/>
      </p:nvGrpSpPr>
      <p:grpSpPr>
        <a:xfrm>
          <a:off x="0" y="0"/>
          <a:ext cx="0" cy="0"/>
          <a:chOff x="0" y="0"/>
          <a:chExt cx="0" cy="0"/>
        </a:xfrm>
      </p:grpSpPr>
      <p:sp>
        <p:nvSpPr>
          <p:cNvPr id="725" name="Google Shape;725;g280d139887c_1_15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26" name="Google Shape;726;g280d139887c_1_153: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solidFill>
                  <a:schemeClr val="dk1"/>
                </a:solidFill>
              </a:rPr>
              <a:t>So, to give an example of how a more complicated kernel might look, let’s bring it full circle and look at one of the original examples in the Triton blog post. If we look at the Triton code that’s generated, the generated Inductor code, which supports symbolic shapes, looks very close to what a human may write (albeit perhaps with less informative variable names).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4" name="Shape 734"/>
        <p:cNvGrpSpPr/>
        <p:nvPr/>
      </p:nvGrpSpPr>
      <p:grpSpPr>
        <a:xfrm>
          <a:off x="0" y="0"/>
          <a:ext cx="0" cy="0"/>
          <a:chOff x="0" y="0"/>
          <a:chExt cx="0" cy="0"/>
        </a:xfrm>
      </p:grpSpPr>
      <p:sp>
        <p:nvSpPr>
          <p:cNvPr id="735" name="Google Shape;735;g280d139887c_1_5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36" name="Google Shape;736;g280d139887c_1_57: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4" name="Shape 744"/>
        <p:cNvGrpSpPr/>
        <p:nvPr/>
      </p:nvGrpSpPr>
      <p:grpSpPr>
        <a:xfrm>
          <a:off x="0" y="0"/>
          <a:ext cx="0" cy="0"/>
          <a:chOff x="0" y="0"/>
          <a:chExt cx="0" cy="0"/>
        </a:xfrm>
      </p:grpSpPr>
      <p:sp>
        <p:nvSpPr>
          <p:cNvPr id="745" name="Google Shape;745;g280d139887c_1_9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46" name="Google Shape;746;g280d139887c_1_94: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2" name="Shape 752"/>
        <p:cNvGrpSpPr/>
        <p:nvPr/>
      </p:nvGrpSpPr>
      <p:grpSpPr>
        <a:xfrm>
          <a:off x="0" y="0"/>
          <a:ext cx="0" cy="0"/>
          <a:chOff x="0" y="0"/>
          <a:chExt cx="0" cy="0"/>
        </a:xfrm>
      </p:grpSpPr>
      <p:sp>
        <p:nvSpPr>
          <p:cNvPr id="753" name="Google Shape;753;g280d139887c_1_2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54" name="Google Shape;754;g280d139887c_1_2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1" name="Shape 611"/>
        <p:cNvGrpSpPr/>
        <p:nvPr/>
      </p:nvGrpSpPr>
      <p:grpSpPr>
        <a:xfrm>
          <a:off x="0" y="0"/>
          <a:ext cx="0" cy="0"/>
          <a:chOff x="0" y="0"/>
          <a:chExt cx="0" cy="0"/>
        </a:xfrm>
      </p:grpSpPr>
      <p:sp>
        <p:nvSpPr>
          <p:cNvPr id="612" name="Google Shape;612;g1f5e60ca3f9_0_2: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We feel pretty happy about the progress we’ve made, on graph acquisition and compilation and the speedups we are seeing by wrapping the model as-is.</a:t>
            </a:r>
            <a:endParaRPr/>
          </a:p>
          <a:p>
            <a:pPr indent="0" lvl="0" marL="0" rtl="0" algn="l">
              <a:lnSpc>
                <a:spcPct val="100000"/>
              </a:lnSpc>
              <a:spcBef>
                <a:spcPts val="0"/>
              </a:spcBef>
              <a:spcAft>
                <a:spcPts val="0"/>
              </a:spcAft>
              <a:buSzPts val="1400"/>
              <a:buNone/>
            </a:pPr>
            <a:r>
              <a:rPr lang="en-US"/>
              <a:t>So, I want to introduce the simplest API that we could think of to expose this technology.</a:t>
            </a:r>
            <a:endParaRPr/>
          </a:p>
        </p:txBody>
      </p:sp>
      <p:sp>
        <p:nvSpPr>
          <p:cNvPr id="613" name="Google Shape;613;g1f5e60ca3f9_0_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4" name="Shape 764"/>
        <p:cNvGrpSpPr/>
        <p:nvPr/>
      </p:nvGrpSpPr>
      <p:grpSpPr>
        <a:xfrm>
          <a:off x="0" y="0"/>
          <a:ext cx="0" cy="0"/>
          <a:chOff x="0" y="0"/>
          <a:chExt cx="0" cy="0"/>
        </a:xfrm>
      </p:grpSpPr>
      <p:sp>
        <p:nvSpPr>
          <p:cNvPr id="765" name="Google Shape;765;g280d139887c_1_8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66" name="Google Shape;766;g280d139887c_1_84: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5" name="Shape 775"/>
        <p:cNvGrpSpPr/>
        <p:nvPr/>
      </p:nvGrpSpPr>
      <p:grpSpPr>
        <a:xfrm>
          <a:off x="0" y="0"/>
          <a:ext cx="0" cy="0"/>
          <a:chOff x="0" y="0"/>
          <a:chExt cx="0" cy="0"/>
        </a:xfrm>
      </p:grpSpPr>
      <p:sp>
        <p:nvSpPr>
          <p:cNvPr id="776" name="Google Shape;776;g280d139887c_1_3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77" name="Google Shape;777;g280d139887c_1_3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5" name="Shape 785"/>
        <p:cNvGrpSpPr/>
        <p:nvPr/>
      </p:nvGrpSpPr>
      <p:grpSpPr>
        <a:xfrm>
          <a:off x="0" y="0"/>
          <a:ext cx="0" cy="0"/>
          <a:chOff x="0" y="0"/>
          <a:chExt cx="0" cy="0"/>
        </a:xfrm>
      </p:grpSpPr>
      <p:sp>
        <p:nvSpPr>
          <p:cNvPr id="786" name="Google Shape;786;g280d139887c_1_13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87" name="Google Shape;787;g280d139887c_1_1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8" name="Shape 798"/>
        <p:cNvGrpSpPr/>
        <p:nvPr/>
      </p:nvGrpSpPr>
      <p:grpSpPr>
        <a:xfrm>
          <a:off x="0" y="0"/>
          <a:ext cx="0" cy="0"/>
          <a:chOff x="0" y="0"/>
          <a:chExt cx="0" cy="0"/>
        </a:xfrm>
      </p:grpSpPr>
      <p:sp>
        <p:nvSpPr>
          <p:cNvPr id="799" name="Google Shape;799;p42: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00" name="Google Shape;800;p4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8" name="Shape 618"/>
        <p:cNvGrpSpPr/>
        <p:nvPr/>
      </p:nvGrpSpPr>
      <p:grpSpPr>
        <a:xfrm>
          <a:off x="0" y="0"/>
          <a:ext cx="0" cy="0"/>
          <a:chOff x="0" y="0"/>
          <a:chExt cx="0" cy="0"/>
        </a:xfrm>
      </p:grpSpPr>
      <p:sp>
        <p:nvSpPr>
          <p:cNvPr id="619" name="Google Shape;619;g185a09e5fb9_0_55: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20" name="Google Shape;620;g185a09e5fb9_0_5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6" name="Shape 626"/>
        <p:cNvGrpSpPr/>
        <p:nvPr/>
      </p:nvGrpSpPr>
      <p:grpSpPr>
        <a:xfrm>
          <a:off x="0" y="0"/>
          <a:ext cx="0" cy="0"/>
          <a:chOff x="0" y="0"/>
          <a:chExt cx="0" cy="0"/>
        </a:xfrm>
      </p:grpSpPr>
      <p:sp>
        <p:nvSpPr>
          <p:cNvPr id="627" name="Google Shape;627;g185a09e5fb9_0_6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317500" lvl="0" marL="457200" rtl="0" algn="l">
              <a:lnSpc>
                <a:spcPct val="100000"/>
              </a:lnSpc>
              <a:spcBef>
                <a:spcPts val="0"/>
              </a:spcBef>
              <a:spcAft>
                <a:spcPts val="0"/>
              </a:spcAft>
              <a:buSzPts val="1400"/>
              <a:buChar char="●"/>
            </a:pPr>
            <a:r>
              <a:t/>
            </a:r>
            <a:endParaRPr/>
          </a:p>
        </p:txBody>
      </p:sp>
      <p:sp>
        <p:nvSpPr>
          <p:cNvPr id="628" name="Google Shape;628;g185a09e5fb9_0_6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4" name="Shape 634"/>
        <p:cNvGrpSpPr/>
        <p:nvPr/>
      </p:nvGrpSpPr>
      <p:grpSpPr>
        <a:xfrm>
          <a:off x="0" y="0"/>
          <a:ext cx="0" cy="0"/>
          <a:chOff x="0" y="0"/>
          <a:chExt cx="0" cy="0"/>
        </a:xfrm>
      </p:grpSpPr>
      <p:sp>
        <p:nvSpPr>
          <p:cNvPr id="635" name="Google Shape;635;p27: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36" name="Google Shape;636;p2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5" name="Shape 645"/>
        <p:cNvGrpSpPr/>
        <p:nvPr/>
      </p:nvGrpSpPr>
      <p:grpSpPr>
        <a:xfrm>
          <a:off x="0" y="0"/>
          <a:ext cx="0" cy="0"/>
          <a:chOff x="0" y="0"/>
          <a:chExt cx="0" cy="0"/>
        </a:xfrm>
      </p:grpSpPr>
      <p:sp>
        <p:nvSpPr>
          <p:cNvPr id="646" name="Google Shape;646;g1f45ae9ca8c_0_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47" name="Google Shape;647;g1f45ae9ca8c_0_1: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http://hilite.me/</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Clr>
                <a:schemeClr val="dk1"/>
              </a:buClr>
              <a:buSzPts val="1100"/>
              <a:buFont typeface="Arial"/>
              <a:buNone/>
            </a:pPr>
            <a:r>
              <a:rPr lang="en-US"/>
              <a:t>import torch</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en-US"/>
              <a:t>@torch.compile(dynamic=True)</a:t>
            </a:r>
            <a:endParaRPr/>
          </a:p>
          <a:p>
            <a:pPr indent="0" lvl="0" marL="0" rtl="0" algn="l">
              <a:lnSpc>
                <a:spcPct val="100000"/>
              </a:lnSpc>
              <a:spcBef>
                <a:spcPts val="0"/>
              </a:spcBef>
              <a:spcAft>
                <a:spcPts val="0"/>
              </a:spcAft>
              <a:buClr>
                <a:schemeClr val="dk1"/>
              </a:buClr>
              <a:buSzPts val="1100"/>
              <a:buFont typeface="Arial"/>
              <a:buNone/>
            </a:pPr>
            <a:r>
              <a:rPr lang="en-US"/>
              <a:t>def toy_example(x):</a:t>
            </a:r>
            <a:endParaRPr/>
          </a:p>
          <a:p>
            <a:pPr indent="0" lvl="0" marL="0" rtl="0" algn="l">
              <a:lnSpc>
                <a:spcPct val="100000"/>
              </a:lnSpc>
              <a:spcBef>
                <a:spcPts val="0"/>
              </a:spcBef>
              <a:spcAft>
                <a:spcPts val="0"/>
              </a:spcAft>
              <a:buClr>
                <a:schemeClr val="dk1"/>
              </a:buClr>
              <a:buSzPts val="1100"/>
              <a:buFont typeface="Arial"/>
              <a:buNone/>
            </a:pPr>
            <a:r>
              <a:rPr lang="en-US"/>
              <a:t>	y = x.sin()</a:t>
            </a:r>
            <a:endParaRPr/>
          </a:p>
          <a:p>
            <a:pPr indent="0" lvl="0" marL="0" rtl="0" algn="l">
              <a:lnSpc>
                <a:spcPct val="100000"/>
              </a:lnSpc>
              <a:spcBef>
                <a:spcPts val="0"/>
              </a:spcBef>
              <a:spcAft>
                <a:spcPts val="0"/>
              </a:spcAft>
              <a:buClr>
                <a:schemeClr val="dk1"/>
              </a:buClr>
              <a:buSzPts val="1100"/>
              <a:buFont typeface="Arial"/>
              <a:buNone/>
            </a:pPr>
            <a:r>
              <a:rPr lang="en-US"/>
              <a:t>	z = y.cos()</a:t>
            </a:r>
            <a:endParaRPr/>
          </a:p>
          <a:p>
            <a:pPr indent="0" lvl="0" marL="0" rtl="0" algn="l">
              <a:lnSpc>
                <a:spcPct val="100000"/>
              </a:lnSpc>
              <a:spcBef>
                <a:spcPts val="0"/>
              </a:spcBef>
              <a:spcAft>
                <a:spcPts val="0"/>
              </a:spcAft>
              <a:buClr>
                <a:schemeClr val="dk1"/>
              </a:buClr>
              <a:buSzPts val="1100"/>
              <a:buFont typeface="Arial"/>
              <a:buNone/>
            </a:pPr>
            <a:r>
              <a:rPr lang="en-US"/>
              <a:t>	return y, z</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en-US"/>
              <a:t>toy_example(torch.randn([8192, 1024], device="cuda"))</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3" name="Shape 653"/>
        <p:cNvGrpSpPr/>
        <p:nvPr/>
      </p:nvGrpSpPr>
      <p:grpSpPr>
        <a:xfrm>
          <a:off x="0" y="0"/>
          <a:ext cx="0" cy="0"/>
          <a:chOff x="0" y="0"/>
          <a:chExt cx="0" cy="0"/>
        </a:xfrm>
      </p:grpSpPr>
      <p:sp>
        <p:nvSpPr>
          <p:cNvPr id="654" name="Google Shape;654;g2150908fd76_0_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55" name="Google Shape;655;g2150908fd76_0_3: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http://hilite.me/</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Clr>
                <a:schemeClr val="dk1"/>
              </a:buClr>
              <a:buSzPts val="1100"/>
              <a:buFont typeface="Arial"/>
              <a:buNone/>
            </a:pPr>
            <a:r>
              <a:rPr lang="en-US"/>
              <a:t>class &lt;lambda&gt;(torch.nn.Module):</a:t>
            </a:r>
            <a:endParaRPr/>
          </a:p>
          <a:p>
            <a:pPr indent="0" lvl="0" marL="0" rtl="0" algn="l">
              <a:lnSpc>
                <a:spcPct val="100000"/>
              </a:lnSpc>
              <a:spcBef>
                <a:spcPts val="0"/>
              </a:spcBef>
              <a:spcAft>
                <a:spcPts val="0"/>
              </a:spcAft>
              <a:buClr>
                <a:schemeClr val="dk1"/>
              </a:buClr>
              <a:buSzPts val="1100"/>
              <a:buFont typeface="Arial"/>
              <a:buNone/>
            </a:pPr>
            <a:r>
              <a:rPr lang="en-US"/>
              <a:t>def forward(self, arg0_1: f32[s0, s1]):</a:t>
            </a:r>
            <a:endParaRPr/>
          </a:p>
          <a:p>
            <a:pPr indent="0" lvl="0" marL="0" rtl="0" algn="l">
              <a:lnSpc>
                <a:spcPct val="100000"/>
              </a:lnSpc>
              <a:spcBef>
                <a:spcPts val="0"/>
              </a:spcBef>
              <a:spcAft>
                <a:spcPts val="0"/>
              </a:spcAft>
              <a:buClr>
                <a:schemeClr val="dk1"/>
              </a:buClr>
              <a:buSzPts val="1100"/>
              <a:buFont typeface="Arial"/>
              <a:buNone/>
            </a:pPr>
            <a:r>
              <a:rPr lang="en-US"/>
              <a:t>	# File: inductor_demo.py:6, code: y = x.sin()</a:t>
            </a:r>
            <a:endParaRPr/>
          </a:p>
          <a:p>
            <a:pPr indent="0" lvl="0" marL="0" rtl="0" algn="l">
              <a:lnSpc>
                <a:spcPct val="100000"/>
              </a:lnSpc>
              <a:spcBef>
                <a:spcPts val="0"/>
              </a:spcBef>
              <a:spcAft>
                <a:spcPts val="0"/>
              </a:spcAft>
              <a:buClr>
                <a:schemeClr val="dk1"/>
              </a:buClr>
              <a:buSzPts val="1100"/>
              <a:buFont typeface="Arial"/>
              <a:buNone/>
            </a:pPr>
            <a:r>
              <a:rPr lang="en-US"/>
              <a:t>	sin: f32[s0, s1] = torch.ops.aten.sin.default(arg0_1);  arg0_1 = None</a:t>
            </a:r>
            <a:endParaRPr/>
          </a:p>
          <a:p>
            <a:pPr indent="0" lvl="0" marL="0" rtl="0" algn="l">
              <a:lnSpc>
                <a:spcPct val="100000"/>
              </a:lnSpc>
              <a:spcBef>
                <a:spcPts val="0"/>
              </a:spcBef>
              <a:spcAft>
                <a:spcPts val="0"/>
              </a:spcAft>
              <a:buClr>
                <a:schemeClr val="dk1"/>
              </a:buClr>
              <a:buSzPts val="1100"/>
              <a:buFont typeface="Arial"/>
              <a:buNone/>
            </a:pPr>
            <a:r>
              <a:rPr lang="en-US"/>
              <a:t>    </a:t>
            </a:r>
            <a:endParaRPr/>
          </a:p>
          <a:p>
            <a:pPr indent="0" lvl="0" marL="0" rtl="0" algn="l">
              <a:lnSpc>
                <a:spcPct val="100000"/>
              </a:lnSpc>
              <a:spcBef>
                <a:spcPts val="0"/>
              </a:spcBef>
              <a:spcAft>
                <a:spcPts val="0"/>
              </a:spcAft>
              <a:buClr>
                <a:schemeClr val="dk1"/>
              </a:buClr>
              <a:buSzPts val="1100"/>
              <a:buFont typeface="Arial"/>
              <a:buNone/>
            </a:pPr>
            <a:r>
              <a:rPr lang="en-US"/>
              <a:t>	# File: inductor_demo.py:7, code: z = y.cos()</a:t>
            </a:r>
            <a:endParaRPr/>
          </a:p>
          <a:p>
            <a:pPr indent="0" lvl="0" marL="0" rtl="0" algn="l">
              <a:lnSpc>
                <a:spcPct val="100000"/>
              </a:lnSpc>
              <a:spcBef>
                <a:spcPts val="0"/>
              </a:spcBef>
              <a:spcAft>
                <a:spcPts val="0"/>
              </a:spcAft>
              <a:buClr>
                <a:schemeClr val="dk1"/>
              </a:buClr>
              <a:buSzPts val="1100"/>
              <a:buFont typeface="Arial"/>
              <a:buNone/>
            </a:pPr>
            <a:r>
              <a:rPr lang="en-US"/>
              <a:t>	cos: f32[s0, s1] = torch.ops.aten.cos.default(sin)</a:t>
            </a:r>
            <a:endParaRPr/>
          </a:p>
          <a:p>
            <a:pPr indent="0" lvl="0" marL="0" rtl="0" algn="l">
              <a:lnSpc>
                <a:spcPct val="100000"/>
              </a:lnSpc>
              <a:spcBef>
                <a:spcPts val="0"/>
              </a:spcBef>
              <a:spcAft>
                <a:spcPts val="0"/>
              </a:spcAft>
              <a:buClr>
                <a:schemeClr val="dk1"/>
              </a:buClr>
              <a:buSzPts val="1100"/>
              <a:buFont typeface="Arial"/>
              <a:buNone/>
            </a:pPr>
            <a:r>
              <a:rPr lang="en-US"/>
              <a:t>	return (sin, cos)</a:t>
            </a:r>
            <a:endParaRPr/>
          </a:p>
          <a:p>
            <a:pPr indent="0" lvl="0" marL="0" rtl="0" algn="l">
              <a:lnSpc>
                <a:spcPct val="100000"/>
              </a:lnSpc>
              <a:spcBef>
                <a:spcPts val="0"/>
              </a:spcBef>
              <a:spcAft>
                <a:spcPts val="0"/>
              </a:spcAft>
              <a:buClr>
                <a:schemeClr val="dk1"/>
              </a:buClr>
              <a:buSzPts val="1100"/>
              <a:buFont typeface="Arial"/>
              <a:buNone/>
            </a:pPr>
            <a:r>
              <a:rPr lang="en-US"/>
              <a:t>	</a:t>
            </a:r>
            <a:endParaRPr/>
          </a:p>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0" name="Shape 660"/>
        <p:cNvGrpSpPr/>
        <p:nvPr/>
      </p:nvGrpSpPr>
      <p:grpSpPr>
        <a:xfrm>
          <a:off x="0" y="0"/>
          <a:ext cx="0" cy="0"/>
          <a:chOff x="0" y="0"/>
          <a:chExt cx="0" cy="0"/>
        </a:xfrm>
      </p:grpSpPr>
      <p:sp>
        <p:nvSpPr>
          <p:cNvPr id="661" name="Google Shape;661;g2150908fd76_0_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62" name="Google Shape;662;g2150908fd76_0_15: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http://hilite.me/</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Clr>
                <a:schemeClr val="dk1"/>
              </a:buClr>
              <a:buSzPts val="1100"/>
              <a:buFont typeface="Arial"/>
              <a:buNone/>
            </a:pPr>
            <a:r>
              <a:rPr lang="en-US"/>
              <a:t>def inner_fn_buf0(index):</a:t>
            </a:r>
            <a:endParaRPr/>
          </a:p>
          <a:p>
            <a:pPr indent="0" lvl="0" marL="0" rtl="0" algn="l">
              <a:lnSpc>
                <a:spcPct val="100000"/>
              </a:lnSpc>
              <a:spcBef>
                <a:spcPts val="0"/>
              </a:spcBef>
              <a:spcAft>
                <a:spcPts val="0"/>
              </a:spcAft>
              <a:buClr>
                <a:schemeClr val="dk1"/>
              </a:buClr>
              <a:buSzPts val="1100"/>
              <a:buFont typeface="Arial"/>
              <a:buNone/>
            </a:pPr>
            <a:r>
              <a:rPr lang="en-US"/>
              <a:t>  i0, i1 = index</a:t>
            </a:r>
            <a:endParaRPr/>
          </a:p>
          <a:p>
            <a:pPr indent="0" lvl="0" marL="0" rtl="0" algn="l">
              <a:lnSpc>
                <a:spcPct val="100000"/>
              </a:lnSpc>
              <a:spcBef>
                <a:spcPts val="0"/>
              </a:spcBef>
              <a:spcAft>
                <a:spcPts val="0"/>
              </a:spcAft>
              <a:buClr>
                <a:schemeClr val="dk1"/>
              </a:buClr>
              <a:buSzPts val="1100"/>
              <a:buFont typeface="Arial"/>
              <a:buNone/>
            </a:pPr>
            <a:r>
              <a:rPr lang="en-US"/>
              <a:t>  tmp0 = ops.load(arg0_1, i1 + i0 * s1)</a:t>
            </a:r>
            <a:endParaRPr/>
          </a:p>
          <a:p>
            <a:pPr indent="0" lvl="0" marL="0" rtl="0" algn="l">
              <a:lnSpc>
                <a:spcPct val="100000"/>
              </a:lnSpc>
              <a:spcBef>
                <a:spcPts val="0"/>
              </a:spcBef>
              <a:spcAft>
                <a:spcPts val="0"/>
              </a:spcAft>
              <a:buClr>
                <a:schemeClr val="dk1"/>
              </a:buClr>
              <a:buSzPts val="1100"/>
              <a:buFont typeface="Arial"/>
              <a:buNone/>
            </a:pPr>
            <a:r>
              <a:rPr lang="en-US"/>
              <a:t>  tmp1 = ops.sin(tmp0)</a:t>
            </a:r>
            <a:endParaRPr/>
          </a:p>
          <a:p>
            <a:pPr indent="0" lvl="0" marL="0" rtl="0" algn="l">
              <a:lnSpc>
                <a:spcPct val="100000"/>
              </a:lnSpc>
              <a:spcBef>
                <a:spcPts val="0"/>
              </a:spcBef>
              <a:spcAft>
                <a:spcPts val="0"/>
              </a:spcAft>
              <a:buClr>
                <a:schemeClr val="dk1"/>
              </a:buClr>
              <a:buSzPts val="1100"/>
              <a:buFont typeface="Arial"/>
              <a:buNone/>
            </a:pPr>
            <a:r>
              <a:rPr lang="en-US"/>
              <a:t>  return tmp1</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en-US"/>
              <a:t>def inner_fn_buf1(index):</a:t>
            </a:r>
            <a:endParaRPr/>
          </a:p>
          <a:p>
            <a:pPr indent="0" lvl="0" marL="0" rtl="0" algn="l">
              <a:lnSpc>
                <a:spcPct val="100000"/>
              </a:lnSpc>
              <a:spcBef>
                <a:spcPts val="0"/>
              </a:spcBef>
              <a:spcAft>
                <a:spcPts val="0"/>
              </a:spcAft>
              <a:buClr>
                <a:schemeClr val="dk1"/>
              </a:buClr>
              <a:buSzPts val="1100"/>
              <a:buFont typeface="Arial"/>
              <a:buNone/>
            </a:pPr>
            <a:r>
              <a:rPr lang="en-US"/>
              <a:t>  i0, i1 = index</a:t>
            </a:r>
            <a:endParaRPr/>
          </a:p>
          <a:p>
            <a:pPr indent="0" lvl="0" marL="0" rtl="0" algn="l">
              <a:lnSpc>
                <a:spcPct val="100000"/>
              </a:lnSpc>
              <a:spcBef>
                <a:spcPts val="0"/>
              </a:spcBef>
              <a:spcAft>
                <a:spcPts val="0"/>
              </a:spcAft>
              <a:buClr>
                <a:schemeClr val="dk1"/>
              </a:buClr>
              <a:buSzPts val="1100"/>
              <a:buFont typeface="Arial"/>
              <a:buNone/>
            </a:pPr>
            <a:r>
              <a:rPr lang="en-US"/>
              <a:t>  tmp0 = ops.load(buf0, i1 + i0 * s1)</a:t>
            </a:r>
            <a:endParaRPr/>
          </a:p>
          <a:p>
            <a:pPr indent="0" lvl="0" marL="0" rtl="0" algn="l">
              <a:lnSpc>
                <a:spcPct val="100000"/>
              </a:lnSpc>
              <a:spcBef>
                <a:spcPts val="0"/>
              </a:spcBef>
              <a:spcAft>
                <a:spcPts val="0"/>
              </a:spcAft>
              <a:buClr>
                <a:schemeClr val="dk1"/>
              </a:buClr>
              <a:buSzPts val="1100"/>
              <a:buFont typeface="Arial"/>
              <a:buNone/>
            </a:pPr>
            <a:r>
              <a:rPr lang="en-US"/>
              <a:t>  tmp1 = ops.cos(tmp0)</a:t>
            </a:r>
            <a:endParaRPr/>
          </a:p>
          <a:p>
            <a:pPr indent="0" lvl="0" marL="0" rtl="0" algn="l">
              <a:lnSpc>
                <a:spcPct val="100000"/>
              </a:lnSpc>
              <a:spcBef>
                <a:spcPts val="0"/>
              </a:spcBef>
              <a:spcAft>
                <a:spcPts val="0"/>
              </a:spcAft>
              <a:buClr>
                <a:schemeClr val="dk1"/>
              </a:buClr>
              <a:buSzPts val="1100"/>
              <a:buFont typeface="Arial"/>
              <a:buNone/>
            </a:pPr>
            <a:r>
              <a:rPr lang="en-US"/>
              <a:t>  return tmp1</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en-US">
                <a:solidFill>
                  <a:schemeClr val="dk1"/>
                </a:solidFill>
              </a:rPr>
              <a:t>buf0_ir = TensorBox(StorageBox(ComputedBuffer(</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US">
                <a:solidFill>
                  <a:schemeClr val="dk1"/>
                </a:solidFill>
              </a:rPr>
              <a:t>  name='buf0',</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US">
                <a:solidFill>
                  <a:schemeClr val="dk1"/>
                </a:solidFill>
              </a:rPr>
              <a:t>  layout=FixedLayout('cuda', torch.float32,</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US">
                <a:solidFill>
                  <a:schemeClr val="dk1"/>
                </a:solidFill>
              </a:rPr>
              <a:t>                 	size=[s0, s1], stride=[s1, 1]),</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US">
                <a:solidFill>
                  <a:schemeClr val="dk1"/>
                </a:solidFill>
              </a:rPr>
              <a:t>  data=Pointwise(inner_fn=inner_fn_buf0,</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US">
                <a:solidFill>
                  <a:schemeClr val="dk1"/>
                </a:solidFill>
              </a:rPr>
              <a:t>             	ranges=[s0, s1], ...))))</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en-US"/>
              <a:t>buf1_ir = TensorBox(StorageBox(ComputedBuffer(</a:t>
            </a:r>
            <a:endParaRPr/>
          </a:p>
          <a:p>
            <a:pPr indent="0" lvl="0" marL="0" rtl="0" algn="l">
              <a:lnSpc>
                <a:spcPct val="100000"/>
              </a:lnSpc>
              <a:spcBef>
                <a:spcPts val="0"/>
              </a:spcBef>
              <a:spcAft>
                <a:spcPts val="0"/>
              </a:spcAft>
              <a:buClr>
                <a:schemeClr val="dk1"/>
              </a:buClr>
              <a:buSzPts val="1100"/>
              <a:buFont typeface="Arial"/>
              <a:buNone/>
            </a:pPr>
            <a:r>
              <a:rPr lang="en-US"/>
              <a:t>  name='buf1',</a:t>
            </a:r>
            <a:endParaRPr/>
          </a:p>
          <a:p>
            <a:pPr indent="0" lvl="0" marL="0" rtl="0" algn="l">
              <a:lnSpc>
                <a:spcPct val="100000"/>
              </a:lnSpc>
              <a:spcBef>
                <a:spcPts val="0"/>
              </a:spcBef>
              <a:spcAft>
                <a:spcPts val="0"/>
              </a:spcAft>
              <a:buClr>
                <a:schemeClr val="dk1"/>
              </a:buClr>
              <a:buSzPts val="1100"/>
              <a:buFont typeface="Arial"/>
              <a:buNone/>
            </a:pPr>
            <a:r>
              <a:rPr lang="en-US"/>
              <a:t>  layout=FixedLayout('cuda', torch.float32,</a:t>
            </a:r>
            <a:endParaRPr/>
          </a:p>
          <a:p>
            <a:pPr indent="0" lvl="0" marL="0" rtl="0" algn="l">
              <a:lnSpc>
                <a:spcPct val="100000"/>
              </a:lnSpc>
              <a:spcBef>
                <a:spcPts val="0"/>
              </a:spcBef>
              <a:spcAft>
                <a:spcPts val="0"/>
              </a:spcAft>
              <a:buClr>
                <a:schemeClr val="dk1"/>
              </a:buClr>
              <a:buSzPts val="1100"/>
              <a:buFont typeface="Arial"/>
              <a:buNone/>
            </a:pPr>
            <a:r>
              <a:rPr lang="en-US"/>
              <a:t>                 	size=[s0, s1], stride=[s1, 1]),</a:t>
            </a:r>
            <a:endParaRPr/>
          </a:p>
          <a:p>
            <a:pPr indent="0" lvl="0" marL="0" rtl="0" algn="l">
              <a:lnSpc>
                <a:spcPct val="100000"/>
              </a:lnSpc>
              <a:spcBef>
                <a:spcPts val="0"/>
              </a:spcBef>
              <a:spcAft>
                <a:spcPts val="0"/>
              </a:spcAft>
              <a:buClr>
                <a:schemeClr val="dk1"/>
              </a:buClr>
              <a:buSzPts val="1100"/>
              <a:buFont typeface="Arial"/>
              <a:buNone/>
            </a:pPr>
            <a:r>
              <a:rPr lang="en-US"/>
              <a:t>  data=Pointwise(inner_fn=inner_fn_buf1,</a:t>
            </a:r>
            <a:endParaRPr/>
          </a:p>
          <a:p>
            <a:pPr indent="0" lvl="0" marL="0" rtl="0" algn="l">
              <a:lnSpc>
                <a:spcPct val="100000"/>
              </a:lnSpc>
              <a:spcBef>
                <a:spcPts val="0"/>
              </a:spcBef>
              <a:spcAft>
                <a:spcPts val="0"/>
              </a:spcAft>
              <a:buClr>
                <a:schemeClr val="dk1"/>
              </a:buClr>
              <a:buSzPts val="1100"/>
              <a:buFont typeface="Arial"/>
              <a:buNone/>
            </a:pPr>
            <a:r>
              <a:rPr lang="en-US"/>
              <a:t>             	ranges=[s0, s1], ...))))</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0" name="Shape 670"/>
        <p:cNvGrpSpPr/>
        <p:nvPr/>
      </p:nvGrpSpPr>
      <p:grpSpPr>
        <a:xfrm>
          <a:off x="0" y="0"/>
          <a:ext cx="0" cy="0"/>
          <a:chOff x="0" y="0"/>
          <a:chExt cx="0" cy="0"/>
        </a:xfrm>
      </p:grpSpPr>
      <p:sp>
        <p:nvSpPr>
          <p:cNvPr id="671" name="Google Shape;671;g2150908fd76_0_3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72" name="Google Shape;672;g2150908fd76_0_3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http://hilite.me/</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3.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_Title">
  <p:cSld name="TITLE_3">
    <p:bg>
      <p:bgPr>
        <a:solidFill>
          <a:schemeClr val="accent3"/>
        </a:solidFill>
      </p:bgPr>
    </p:bg>
    <p:spTree>
      <p:nvGrpSpPr>
        <p:cNvPr id="8" name="Shape 8"/>
        <p:cNvGrpSpPr/>
        <p:nvPr/>
      </p:nvGrpSpPr>
      <p:grpSpPr>
        <a:xfrm>
          <a:off x="0" y="0"/>
          <a:ext cx="0" cy="0"/>
          <a:chOff x="0" y="0"/>
          <a:chExt cx="0" cy="0"/>
        </a:xfrm>
      </p:grpSpPr>
      <p:sp>
        <p:nvSpPr>
          <p:cNvPr id="9" name="Google Shape;9;g1f03e763ce9_0_1011"/>
          <p:cNvSpPr txBox="1"/>
          <p:nvPr>
            <p:ph idx="1" type="subTitle"/>
          </p:nvPr>
        </p:nvSpPr>
        <p:spPr>
          <a:xfrm>
            <a:off x="469400" y="6010656"/>
            <a:ext cx="1874700" cy="463200"/>
          </a:xfrm>
          <a:prstGeom prst="rect">
            <a:avLst/>
          </a:prstGeom>
          <a:noFill/>
          <a:ln>
            <a:noFill/>
          </a:ln>
        </p:spPr>
        <p:txBody>
          <a:bodyPr anchorCtr="0" anchor="b" bIns="0" lIns="0" spcFirstLastPara="1" rIns="0" wrap="square" tIns="0">
            <a:noAutofit/>
          </a:bodyPr>
          <a:lstStyle>
            <a:lvl1pPr lvl="0" marR="0" algn="l">
              <a:lnSpc>
                <a:spcPct val="125000"/>
              </a:lnSpc>
              <a:spcBef>
                <a:spcPts val="0"/>
              </a:spcBef>
              <a:spcAft>
                <a:spcPts val="0"/>
              </a:spcAft>
              <a:buSzPts val="1200"/>
              <a:buNone/>
              <a:defRPr b="0" sz="1200"/>
            </a:lvl1pPr>
            <a:lvl2pPr lvl="1" algn="l">
              <a:lnSpc>
                <a:spcPct val="125000"/>
              </a:lnSpc>
              <a:spcBef>
                <a:spcPts val="0"/>
              </a:spcBef>
              <a:spcAft>
                <a:spcPts val="0"/>
              </a:spcAft>
              <a:buSzPts val="1200"/>
              <a:buNone/>
              <a:defRPr b="0" sz="1200"/>
            </a:lvl2pPr>
            <a:lvl3pPr lvl="2" algn="l">
              <a:lnSpc>
                <a:spcPct val="125000"/>
              </a:lnSpc>
              <a:spcBef>
                <a:spcPts val="0"/>
              </a:spcBef>
              <a:spcAft>
                <a:spcPts val="0"/>
              </a:spcAft>
              <a:buSzPts val="1200"/>
              <a:buNone/>
              <a:defRPr b="0" sz="1200"/>
            </a:lvl3pPr>
            <a:lvl4pPr lvl="3" algn="l">
              <a:lnSpc>
                <a:spcPct val="125000"/>
              </a:lnSpc>
              <a:spcBef>
                <a:spcPts val="0"/>
              </a:spcBef>
              <a:spcAft>
                <a:spcPts val="0"/>
              </a:spcAft>
              <a:buSzPts val="1200"/>
              <a:buNone/>
              <a:defRPr b="0" sz="1200"/>
            </a:lvl4pPr>
            <a:lvl5pPr lvl="4" algn="l">
              <a:lnSpc>
                <a:spcPct val="125000"/>
              </a:lnSpc>
              <a:spcBef>
                <a:spcPts val="0"/>
              </a:spcBef>
              <a:spcAft>
                <a:spcPts val="0"/>
              </a:spcAft>
              <a:buSzPts val="1200"/>
              <a:buNone/>
              <a:defRPr b="0" sz="1200"/>
            </a:lvl5pPr>
            <a:lvl6pPr lvl="5" algn="l">
              <a:lnSpc>
                <a:spcPct val="125000"/>
              </a:lnSpc>
              <a:spcBef>
                <a:spcPts val="0"/>
              </a:spcBef>
              <a:spcAft>
                <a:spcPts val="0"/>
              </a:spcAft>
              <a:buSzPts val="1200"/>
              <a:buNone/>
              <a:defRPr b="0" sz="1200"/>
            </a:lvl6pPr>
            <a:lvl7pPr lvl="6" algn="l">
              <a:lnSpc>
                <a:spcPct val="125000"/>
              </a:lnSpc>
              <a:spcBef>
                <a:spcPts val="0"/>
              </a:spcBef>
              <a:spcAft>
                <a:spcPts val="0"/>
              </a:spcAft>
              <a:buSzPts val="1200"/>
              <a:buNone/>
              <a:defRPr b="0" sz="1200"/>
            </a:lvl7pPr>
            <a:lvl8pPr lvl="7" algn="l">
              <a:lnSpc>
                <a:spcPct val="125000"/>
              </a:lnSpc>
              <a:spcBef>
                <a:spcPts val="0"/>
              </a:spcBef>
              <a:spcAft>
                <a:spcPts val="0"/>
              </a:spcAft>
              <a:buSzPts val="1200"/>
              <a:buNone/>
              <a:defRPr b="0" sz="1200"/>
            </a:lvl8pPr>
            <a:lvl9pPr lvl="8" algn="l">
              <a:lnSpc>
                <a:spcPct val="125000"/>
              </a:lnSpc>
              <a:spcBef>
                <a:spcPts val="0"/>
              </a:spcBef>
              <a:spcAft>
                <a:spcPts val="0"/>
              </a:spcAft>
              <a:buSzPts val="1200"/>
              <a:buNone/>
              <a:defRPr b="0" sz="1200"/>
            </a:lvl9pPr>
          </a:lstStyle>
          <a:p/>
        </p:txBody>
      </p:sp>
      <p:sp>
        <p:nvSpPr>
          <p:cNvPr id="10" name="Google Shape;10;g1f03e763ce9_0_1011"/>
          <p:cNvSpPr txBox="1"/>
          <p:nvPr>
            <p:ph idx="2" type="subTitle"/>
          </p:nvPr>
        </p:nvSpPr>
        <p:spPr>
          <a:xfrm>
            <a:off x="2814050" y="6010656"/>
            <a:ext cx="1874700" cy="463200"/>
          </a:xfrm>
          <a:prstGeom prst="rect">
            <a:avLst/>
          </a:prstGeom>
          <a:noFill/>
          <a:ln>
            <a:noFill/>
          </a:ln>
        </p:spPr>
        <p:txBody>
          <a:bodyPr anchorCtr="0" anchor="b" bIns="0" lIns="0" spcFirstLastPara="1" rIns="0" wrap="square" tIns="0">
            <a:noAutofit/>
          </a:bodyPr>
          <a:lstStyle>
            <a:lvl1pPr lvl="0" marR="0" algn="l">
              <a:lnSpc>
                <a:spcPct val="125000"/>
              </a:lnSpc>
              <a:spcBef>
                <a:spcPts val="0"/>
              </a:spcBef>
              <a:spcAft>
                <a:spcPts val="0"/>
              </a:spcAft>
              <a:buSzPts val="1200"/>
              <a:buNone/>
              <a:defRPr b="0" sz="1200"/>
            </a:lvl1pPr>
            <a:lvl2pPr lvl="1" algn="l">
              <a:lnSpc>
                <a:spcPct val="125000"/>
              </a:lnSpc>
              <a:spcBef>
                <a:spcPts val="0"/>
              </a:spcBef>
              <a:spcAft>
                <a:spcPts val="0"/>
              </a:spcAft>
              <a:buSzPts val="1200"/>
              <a:buNone/>
              <a:defRPr b="0" sz="1200"/>
            </a:lvl2pPr>
            <a:lvl3pPr lvl="2" algn="l">
              <a:lnSpc>
                <a:spcPct val="125000"/>
              </a:lnSpc>
              <a:spcBef>
                <a:spcPts val="0"/>
              </a:spcBef>
              <a:spcAft>
                <a:spcPts val="0"/>
              </a:spcAft>
              <a:buSzPts val="1200"/>
              <a:buNone/>
              <a:defRPr b="0" sz="1200"/>
            </a:lvl3pPr>
            <a:lvl4pPr lvl="3" algn="l">
              <a:lnSpc>
                <a:spcPct val="125000"/>
              </a:lnSpc>
              <a:spcBef>
                <a:spcPts val="0"/>
              </a:spcBef>
              <a:spcAft>
                <a:spcPts val="0"/>
              </a:spcAft>
              <a:buSzPts val="1200"/>
              <a:buNone/>
              <a:defRPr b="0" sz="1200"/>
            </a:lvl4pPr>
            <a:lvl5pPr lvl="4" algn="l">
              <a:lnSpc>
                <a:spcPct val="125000"/>
              </a:lnSpc>
              <a:spcBef>
                <a:spcPts val="0"/>
              </a:spcBef>
              <a:spcAft>
                <a:spcPts val="0"/>
              </a:spcAft>
              <a:buSzPts val="1200"/>
              <a:buNone/>
              <a:defRPr b="0" sz="1200"/>
            </a:lvl5pPr>
            <a:lvl6pPr lvl="5" algn="l">
              <a:lnSpc>
                <a:spcPct val="125000"/>
              </a:lnSpc>
              <a:spcBef>
                <a:spcPts val="0"/>
              </a:spcBef>
              <a:spcAft>
                <a:spcPts val="0"/>
              </a:spcAft>
              <a:buSzPts val="1200"/>
              <a:buNone/>
              <a:defRPr b="0" sz="1200"/>
            </a:lvl6pPr>
            <a:lvl7pPr lvl="6" algn="l">
              <a:lnSpc>
                <a:spcPct val="125000"/>
              </a:lnSpc>
              <a:spcBef>
                <a:spcPts val="0"/>
              </a:spcBef>
              <a:spcAft>
                <a:spcPts val="0"/>
              </a:spcAft>
              <a:buSzPts val="1200"/>
              <a:buNone/>
              <a:defRPr b="0" sz="1200"/>
            </a:lvl7pPr>
            <a:lvl8pPr lvl="7" algn="l">
              <a:lnSpc>
                <a:spcPct val="125000"/>
              </a:lnSpc>
              <a:spcBef>
                <a:spcPts val="0"/>
              </a:spcBef>
              <a:spcAft>
                <a:spcPts val="0"/>
              </a:spcAft>
              <a:buSzPts val="1200"/>
              <a:buNone/>
              <a:defRPr b="0" sz="1200"/>
            </a:lvl8pPr>
            <a:lvl9pPr lvl="8" algn="l">
              <a:lnSpc>
                <a:spcPct val="125000"/>
              </a:lnSpc>
              <a:spcBef>
                <a:spcPts val="0"/>
              </a:spcBef>
              <a:spcAft>
                <a:spcPts val="0"/>
              </a:spcAft>
              <a:buSzPts val="1200"/>
              <a:buNone/>
              <a:defRPr b="0" sz="1200"/>
            </a:lvl9pPr>
          </a:lstStyle>
          <a:p/>
        </p:txBody>
      </p:sp>
      <p:sp>
        <p:nvSpPr>
          <p:cNvPr id="11" name="Google Shape;11;g1f03e763ce9_0_1011"/>
          <p:cNvSpPr txBox="1"/>
          <p:nvPr>
            <p:ph idx="3" type="subTitle"/>
          </p:nvPr>
        </p:nvSpPr>
        <p:spPr>
          <a:xfrm>
            <a:off x="5158700" y="6010656"/>
            <a:ext cx="1874700" cy="463200"/>
          </a:xfrm>
          <a:prstGeom prst="rect">
            <a:avLst/>
          </a:prstGeom>
          <a:noFill/>
          <a:ln>
            <a:noFill/>
          </a:ln>
        </p:spPr>
        <p:txBody>
          <a:bodyPr anchorCtr="0" anchor="b" bIns="0" lIns="0" spcFirstLastPara="1" rIns="0" wrap="square" tIns="0">
            <a:noAutofit/>
          </a:bodyPr>
          <a:lstStyle>
            <a:lvl1pPr lvl="0" marR="0" algn="l">
              <a:lnSpc>
                <a:spcPct val="125000"/>
              </a:lnSpc>
              <a:spcBef>
                <a:spcPts val="0"/>
              </a:spcBef>
              <a:spcAft>
                <a:spcPts val="0"/>
              </a:spcAft>
              <a:buSzPts val="1200"/>
              <a:buNone/>
              <a:defRPr b="0" sz="1200"/>
            </a:lvl1pPr>
            <a:lvl2pPr lvl="1" algn="l">
              <a:lnSpc>
                <a:spcPct val="125000"/>
              </a:lnSpc>
              <a:spcBef>
                <a:spcPts val="0"/>
              </a:spcBef>
              <a:spcAft>
                <a:spcPts val="0"/>
              </a:spcAft>
              <a:buSzPts val="1200"/>
              <a:buNone/>
              <a:defRPr b="0" sz="1200"/>
            </a:lvl2pPr>
            <a:lvl3pPr lvl="2" algn="l">
              <a:lnSpc>
                <a:spcPct val="125000"/>
              </a:lnSpc>
              <a:spcBef>
                <a:spcPts val="0"/>
              </a:spcBef>
              <a:spcAft>
                <a:spcPts val="0"/>
              </a:spcAft>
              <a:buSzPts val="1200"/>
              <a:buNone/>
              <a:defRPr b="0" sz="1200"/>
            </a:lvl3pPr>
            <a:lvl4pPr lvl="3" algn="l">
              <a:lnSpc>
                <a:spcPct val="125000"/>
              </a:lnSpc>
              <a:spcBef>
                <a:spcPts val="0"/>
              </a:spcBef>
              <a:spcAft>
                <a:spcPts val="0"/>
              </a:spcAft>
              <a:buSzPts val="1200"/>
              <a:buNone/>
              <a:defRPr b="0" sz="1200"/>
            </a:lvl4pPr>
            <a:lvl5pPr lvl="4" algn="l">
              <a:lnSpc>
                <a:spcPct val="125000"/>
              </a:lnSpc>
              <a:spcBef>
                <a:spcPts val="0"/>
              </a:spcBef>
              <a:spcAft>
                <a:spcPts val="0"/>
              </a:spcAft>
              <a:buSzPts val="1200"/>
              <a:buNone/>
              <a:defRPr b="0" sz="1200"/>
            </a:lvl5pPr>
            <a:lvl6pPr lvl="5" algn="l">
              <a:lnSpc>
                <a:spcPct val="125000"/>
              </a:lnSpc>
              <a:spcBef>
                <a:spcPts val="0"/>
              </a:spcBef>
              <a:spcAft>
                <a:spcPts val="0"/>
              </a:spcAft>
              <a:buSzPts val="1200"/>
              <a:buNone/>
              <a:defRPr b="0" sz="1200"/>
            </a:lvl6pPr>
            <a:lvl7pPr lvl="6" algn="l">
              <a:lnSpc>
                <a:spcPct val="125000"/>
              </a:lnSpc>
              <a:spcBef>
                <a:spcPts val="0"/>
              </a:spcBef>
              <a:spcAft>
                <a:spcPts val="0"/>
              </a:spcAft>
              <a:buSzPts val="1200"/>
              <a:buNone/>
              <a:defRPr b="0" sz="1200"/>
            </a:lvl7pPr>
            <a:lvl8pPr lvl="7" algn="l">
              <a:lnSpc>
                <a:spcPct val="125000"/>
              </a:lnSpc>
              <a:spcBef>
                <a:spcPts val="0"/>
              </a:spcBef>
              <a:spcAft>
                <a:spcPts val="0"/>
              </a:spcAft>
              <a:buSzPts val="1200"/>
              <a:buNone/>
              <a:defRPr b="0" sz="1200"/>
            </a:lvl8pPr>
            <a:lvl9pPr lvl="8" algn="l">
              <a:lnSpc>
                <a:spcPct val="125000"/>
              </a:lnSpc>
              <a:spcBef>
                <a:spcPts val="0"/>
              </a:spcBef>
              <a:spcAft>
                <a:spcPts val="0"/>
              </a:spcAft>
              <a:buSzPts val="1200"/>
              <a:buNone/>
              <a:defRPr b="0" sz="1200"/>
            </a:lvl9pPr>
          </a:lstStyle>
          <a:p/>
        </p:txBody>
      </p:sp>
      <p:sp>
        <p:nvSpPr>
          <p:cNvPr id="12" name="Google Shape;12;g1f03e763ce9_0_1011"/>
          <p:cNvSpPr txBox="1"/>
          <p:nvPr>
            <p:ph type="ctrTitle"/>
          </p:nvPr>
        </p:nvSpPr>
        <p:spPr>
          <a:xfrm>
            <a:off x="469400" y="1767833"/>
            <a:ext cx="7976700" cy="1140000"/>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3700"/>
              <a:buNone/>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p:txBody>
      </p:sp>
      <p:sp>
        <p:nvSpPr>
          <p:cNvPr id="13" name="Google Shape;13;g1f03e763ce9_0_1011"/>
          <p:cNvSpPr txBox="1"/>
          <p:nvPr>
            <p:ph idx="4" type="subTitle"/>
          </p:nvPr>
        </p:nvSpPr>
        <p:spPr>
          <a:xfrm>
            <a:off x="469400" y="3230880"/>
            <a:ext cx="7976700" cy="231600"/>
          </a:xfrm>
          <a:prstGeom prst="rect">
            <a:avLst/>
          </a:prstGeom>
          <a:noFill/>
          <a:ln>
            <a:noFill/>
          </a:ln>
        </p:spPr>
        <p:txBody>
          <a:bodyPr anchorCtr="0" anchor="t" bIns="0" lIns="0" spcFirstLastPara="1" rIns="0" wrap="square" tIns="0">
            <a:noAutofit/>
          </a:bodyPr>
          <a:lstStyle>
            <a:lvl1pPr lvl="0" marR="0" algn="l">
              <a:lnSpc>
                <a:spcPct val="125000"/>
              </a:lnSpc>
              <a:spcBef>
                <a:spcPts val="0"/>
              </a:spcBef>
              <a:spcAft>
                <a:spcPts val="0"/>
              </a:spcAft>
              <a:buSzPts val="1200"/>
              <a:buNone/>
              <a:defRPr sz="1200"/>
            </a:lvl1pPr>
            <a:lvl2pPr lvl="1" algn="l">
              <a:lnSpc>
                <a:spcPct val="125000"/>
              </a:lnSpc>
              <a:spcBef>
                <a:spcPts val="0"/>
              </a:spcBef>
              <a:spcAft>
                <a:spcPts val="0"/>
              </a:spcAft>
              <a:buSzPts val="1200"/>
              <a:buNone/>
              <a:defRPr sz="1200"/>
            </a:lvl2pPr>
            <a:lvl3pPr lvl="2" algn="l">
              <a:lnSpc>
                <a:spcPct val="125000"/>
              </a:lnSpc>
              <a:spcBef>
                <a:spcPts val="0"/>
              </a:spcBef>
              <a:spcAft>
                <a:spcPts val="0"/>
              </a:spcAft>
              <a:buSzPts val="1200"/>
              <a:buNone/>
              <a:defRPr sz="1200"/>
            </a:lvl3pPr>
            <a:lvl4pPr lvl="3" algn="l">
              <a:lnSpc>
                <a:spcPct val="125000"/>
              </a:lnSpc>
              <a:spcBef>
                <a:spcPts val="0"/>
              </a:spcBef>
              <a:spcAft>
                <a:spcPts val="0"/>
              </a:spcAft>
              <a:buSzPts val="1200"/>
              <a:buNone/>
              <a:defRPr sz="1200"/>
            </a:lvl4pPr>
            <a:lvl5pPr lvl="4" algn="l">
              <a:lnSpc>
                <a:spcPct val="125000"/>
              </a:lnSpc>
              <a:spcBef>
                <a:spcPts val="0"/>
              </a:spcBef>
              <a:spcAft>
                <a:spcPts val="0"/>
              </a:spcAft>
              <a:buSzPts val="1200"/>
              <a:buNone/>
              <a:defRPr sz="1200"/>
            </a:lvl5pPr>
            <a:lvl6pPr lvl="5" algn="l">
              <a:lnSpc>
                <a:spcPct val="125000"/>
              </a:lnSpc>
              <a:spcBef>
                <a:spcPts val="0"/>
              </a:spcBef>
              <a:spcAft>
                <a:spcPts val="0"/>
              </a:spcAft>
              <a:buSzPts val="1200"/>
              <a:buNone/>
              <a:defRPr sz="1200"/>
            </a:lvl6pPr>
            <a:lvl7pPr lvl="6" algn="l">
              <a:lnSpc>
                <a:spcPct val="125000"/>
              </a:lnSpc>
              <a:spcBef>
                <a:spcPts val="0"/>
              </a:spcBef>
              <a:spcAft>
                <a:spcPts val="0"/>
              </a:spcAft>
              <a:buSzPts val="1200"/>
              <a:buNone/>
              <a:defRPr sz="1200"/>
            </a:lvl7pPr>
            <a:lvl8pPr lvl="7" algn="l">
              <a:lnSpc>
                <a:spcPct val="125000"/>
              </a:lnSpc>
              <a:spcBef>
                <a:spcPts val="0"/>
              </a:spcBef>
              <a:spcAft>
                <a:spcPts val="0"/>
              </a:spcAft>
              <a:buSzPts val="1200"/>
              <a:buNone/>
              <a:defRPr sz="1200"/>
            </a:lvl8pPr>
            <a:lvl9pPr lvl="8" algn="l">
              <a:lnSpc>
                <a:spcPct val="125000"/>
              </a:lnSpc>
              <a:spcBef>
                <a:spcPts val="0"/>
              </a:spcBef>
              <a:spcAft>
                <a:spcPts val="0"/>
              </a:spcAft>
              <a:buSzPts val="1200"/>
              <a:buNone/>
              <a:defRPr sz="1200"/>
            </a:lvl9pPr>
          </a:lstStyle>
          <a:p/>
        </p:txBody>
      </p:sp>
      <p:grpSp>
        <p:nvGrpSpPr>
          <p:cNvPr id="14" name="Google Shape;14;g1f03e763ce9_0_1011"/>
          <p:cNvGrpSpPr/>
          <p:nvPr/>
        </p:nvGrpSpPr>
        <p:grpSpPr>
          <a:xfrm>
            <a:off x="10578795" y="6168193"/>
            <a:ext cx="1150671" cy="231685"/>
            <a:chOff x="15867399" y="9251826"/>
            <a:chExt cx="1725920" cy="347510"/>
          </a:xfrm>
        </p:grpSpPr>
        <p:grpSp>
          <p:nvGrpSpPr>
            <p:cNvPr id="15" name="Google Shape;15;g1f03e763ce9_0_1011"/>
            <p:cNvGrpSpPr/>
            <p:nvPr/>
          </p:nvGrpSpPr>
          <p:grpSpPr>
            <a:xfrm>
              <a:off x="16500868" y="9262980"/>
              <a:ext cx="1092451" cy="336217"/>
              <a:chOff x="4940894" y="2609525"/>
              <a:chExt cx="5500759" cy="1694643"/>
            </a:xfrm>
          </p:grpSpPr>
          <p:sp>
            <p:nvSpPr>
              <p:cNvPr id="16" name="Google Shape;16;g1f03e763ce9_0_1011"/>
              <p:cNvSpPr/>
              <p:nvPr/>
            </p:nvSpPr>
            <p:spPr>
              <a:xfrm>
                <a:off x="4940894" y="2609525"/>
                <a:ext cx="1771710" cy="1664870"/>
              </a:xfrm>
              <a:custGeom>
                <a:rect b="b" l="l" r="r" t="t"/>
                <a:pathLst>
                  <a:path extrusionOk="0" h="1664870" w="1771710">
                    <a:moveTo>
                      <a:pt x="0" y="0"/>
                    </a:moveTo>
                    <a:lnTo>
                      <a:pt x="329405" y="0"/>
                    </a:lnTo>
                    <a:lnTo>
                      <a:pt x="889445" y="1013178"/>
                    </a:lnTo>
                    <a:lnTo>
                      <a:pt x="1449486" y="0"/>
                    </a:lnTo>
                    <a:lnTo>
                      <a:pt x="1771711" y="0"/>
                    </a:lnTo>
                    <a:lnTo>
                      <a:pt x="1771711" y="1664870"/>
                    </a:lnTo>
                    <a:lnTo>
                      <a:pt x="1503073" y="1664870"/>
                    </a:lnTo>
                    <a:lnTo>
                      <a:pt x="1503073" y="388983"/>
                    </a:lnTo>
                    <a:lnTo>
                      <a:pt x="1012031" y="1272559"/>
                    </a:lnTo>
                    <a:lnTo>
                      <a:pt x="760030" y="1272559"/>
                    </a:lnTo>
                    <a:lnTo>
                      <a:pt x="268988" y="388983"/>
                    </a:lnTo>
                    <a:lnTo>
                      <a:pt x="268988" y="1664870"/>
                    </a:lnTo>
                    <a:lnTo>
                      <a:pt x="351" y="1664870"/>
                    </a:lnTo>
                    <a:lnTo>
                      <a:pt x="351" y="0"/>
                    </a:lnTo>
                    <a:close/>
                  </a:path>
                </a:pathLst>
              </a:custGeom>
              <a:solidFill>
                <a:srgbClr val="1C2B33"/>
              </a:solidFill>
              <a:ln>
                <a:noFill/>
              </a:ln>
            </p:spPr>
            <p:txBody>
              <a:bodyPr anchorCtr="0" anchor="ctr" bIns="30475" lIns="60950" spcFirstLastPara="1" rIns="60950" wrap="square" tIns="3047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Optimistic Text"/>
                  <a:ea typeface="Optimistic Text"/>
                  <a:cs typeface="Optimistic Text"/>
                  <a:sym typeface="Optimistic Text"/>
                </a:endParaRPr>
              </a:p>
            </p:txBody>
          </p:sp>
          <p:sp>
            <p:nvSpPr>
              <p:cNvPr id="17" name="Google Shape;17;g1f03e763ce9_0_1011"/>
              <p:cNvSpPr/>
              <p:nvPr/>
            </p:nvSpPr>
            <p:spPr>
              <a:xfrm>
                <a:off x="6951471" y="3004463"/>
                <a:ext cx="1178571" cy="1299705"/>
              </a:xfrm>
              <a:custGeom>
                <a:rect b="b" l="l" r="r" t="t"/>
                <a:pathLst>
                  <a:path extrusionOk="0" h="1299705" w="1178571">
                    <a:moveTo>
                      <a:pt x="627813" y="1299706"/>
                    </a:moveTo>
                    <a:cubicBezTo>
                      <a:pt x="503301" y="1299706"/>
                      <a:pt x="394025" y="1272209"/>
                      <a:pt x="299634" y="1217040"/>
                    </a:cubicBezTo>
                    <a:cubicBezTo>
                      <a:pt x="205243" y="1161871"/>
                      <a:pt x="131692" y="1085686"/>
                      <a:pt x="79155" y="988134"/>
                    </a:cubicBezTo>
                    <a:cubicBezTo>
                      <a:pt x="26444" y="890581"/>
                      <a:pt x="0" y="778843"/>
                      <a:pt x="0" y="652743"/>
                    </a:cubicBezTo>
                    <a:cubicBezTo>
                      <a:pt x="0" y="525066"/>
                      <a:pt x="25743" y="412102"/>
                      <a:pt x="77229" y="313849"/>
                    </a:cubicBezTo>
                    <a:cubicBezTo>
                      <a:pt x="128715" y="215596"/>
                      <a:pt x="200340" y="138710"/>
                      <a:pt x="291929" y="83191"/>
                    </a:cubicBezTo>
                    <a:cubicBezTo>
                      <a:pt x="383517" y="27672"/>
                      <a:pt x="488766" y="0"/>
                      <a:pt x="607674" y="0"/>
                    </a:cubicBezTo>
                    <a:cubicBezTo>
                      <a:pt x="725706" y="0"/>
                      <a:pt x="827452" y="28022"/>
                      <a:pt x="912737" y="83892"/>
                    </a:cubicBezTo>
                    <a:cubicBezTo>
                      <a:pt x="998021" y="139761"/>
                      <a:pt x="1063516" y="218048"/>
                      <a:pt x="1109574" y="318753"/>
                    </a:cubicBezTo>
                    <a:cubicBezTo>
                      <a:pt x="1155455" y="419458"/>
                      <a:pt x="1178572" y="537501"/>
                      <a:pt x="1178572" y="673059"/>
                    </a:cubicBezTo>
                    <a:lnTo>
                      <a:pt x="1178572" y="746792"/>
                    </a:lnTo>
                    <a:lnTo>
                      <a:pt x="266536" y="746792"/>
                    </a:lnTo>
                    <a:cubicBezTo>
                      <a:pt x="283173" y="848373"/>
                      <a:pt x="324151" y="928236"/>
                      <a:pt x="389647" y="986382"/>
                    </a:cubicBezTo>
                    <a:cubicBezTo>
                      <a:pt x="454967" y="1044703"/>
                      <a:pt x="537625" y="1073776"/>
                      <a:pt x="637620" y="1073776"/>
                    </a:cubicBezTo>
                    <a:cubicBezTo>
                      <a:pt x="717650" y="1073776"/>
                      <a:pt x="786649" y="1061867"/>
                      <a:pt x="844439" y="1038048"/>
                    </a:cubicBezTo>
                    <a:cubicBezTo>
                      <a:pt x="902229" y="1014229"/>
                      <a:pt x="956517" y="978151"/>
                      <a:pt x="1007303" y="929812"/>
                    </a:cubicBezTo>
                    <a:lnTo>
                      <a:pt x="1150027" y="1104601"/>
                    </a:lnTo>
                    <a:cubicBezTo>
                      <a:pt x="1008003" y="1234729"/>
                      <a:pt x="833932" y="1299706"/>
                      <a:pt x="627813" y="1299706"/>
                    </a:cubicBezTo>
                    <a:close/>
                    <a:moveTo>
                      <a:pt x="824125" y="312098"/>
                    </a:moveTo>
                    <a:cubicBezTo>
                      <a:pt x="767910" y="254652"/>
                      <a:pt x="694184" y="225929"/>
                      <a:pt x="602945" y="225929"/>
                    </a:cubicBezTo>
                    <a:cubicBezTo>
                      <a:pt x="514159" y="225929"/>
                      <a:pt x="439907" y="255353"/>
                      <a:pt x="380015" y="313849"/>
                    </a:cubicBezTo>
                    <a:cubicBezTo>
                      <a:pt x="320123" y="372521"/>
                      <a:pt x="282297" y="451333"/>
                      <a:pt x="266536" y="550462"/>
                    </a:cubicBezTo>
                    <a:lnTo>
                      <a:pt x="920442" y="550462"/>
                    </a:lnTo>
                    <a:cubicBezTo>
                      <a:pt x="912386" y="449056"/>
                      <a:pt x="880339" y="369543"/>
                      <a:pt x="824125" y="312098"/>
                    </a:cubicBezTo>
                    <a:close/>
                  </a:path>
                </a:pathLst>
              </a:custGeom>
              <a:solidFill>
                <a:srgbClr val="1C2B33"/>
              </a:solidFill>
              <a:ln>
                <a:noFill/>
              </a:ln>
            </p:spPr>
            <p:txBody>
              <a:bodyPr anchorCtr="0" anchor="ctr" bIns="30475" lIns="60950" spcFirstLastPara="1" rIns="60950" wrap="square" tIns="3047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Optimistic Text"/>
                  <a:ea typeface="Optimistic Text"/>
                  <a:cs typeface="Optimistic Text"/>
                  <a:sym typeface="Optimistic Text"/>
                </a:endParaRPr>
              </a:p>
            </p:txBody>
          </p:sp>
          <p:sp>
            <p:nvSpPr>
              <p:cNvPr id="18" name="Google Shape;18;g1f03e763ce9_0_1011"/>
              <p:cNvSpPr/>
              <p:nvPr/>
            </p:nvSpPr>
            <p:spPr>
              <a:xfrm>
                <a:off x="8208497" y="2670123"/>
                <a:ext cx="882090" cy="1631418"/>
              </a:xfrm>
              <a:custGeom>
                <a:rect b="b" l="l" r="r" t="t"/>
                <a:pathLst>
                  <a:path extrusionOk="0" h="1631418" w="882090">
                    <a:moveTo>
                      <a:pt x="247273" y="583913"/>
                    </a:moveTo>
                    <a:lnTo>
                      <a:pt x="0" y="583913"/>
                    </a:lnTo>
                    <a:lnTo>
                      <a:pt x="0" y="363939"/>
                    </a:lnTo>
                    <a:lnTo>
                      <a:pt x="247273" y="363939"/>
                    </a:lnTo>
                    <a:lnTo>
                      <a:pt x="247273" y="0"/>
                    </a:lnTo>
                    <a:lnTo>
                      <a:pt x="506453" y="0"/>
                    </a:lnTo>
                    <a:lnTo>
                      <a:pt x="506453" y="363939"/>
                    </a:lnTo>
                    <a:lnTo>
                      <a:pt x="882090" y="363939"/>
                    </a:lnTo>
                    <a:lnTo>
                      <a:pt x="882090" y="583913"/>
                    </a:lnTo>
                    <a:lnTo>
                      <a:pt x="506278" y="583913"/>
                    </a:lnTo>
                    <a:lnTo>
                      <a:pt x="506278" y="1141555"/>
                    </a:lnTo>
                    <a:cubicBezTo>
                      <a:pt x="506278" y="1234379"/>
                      <a:pt x="522214" y="1300581"/>
                      <a:pt x="553912" y="1340163"/>
                    </a:cubicBezTo>
                    <a:cubicBezTo>
                      <a:pt x="585609" y="1379744"/>
                      <a:pt x="639897" y="1399710"/>
                      <a:pt x="716775" y="1399535"/>
                    </a:cubicBezTo>
                    <a:cubicBezTo>
                      <a:pt x="750924" y="1399535"/>
                      <a:pt x="779819" y="1398134"/>
                      <a:pt x="803636" y="1395332"/>
                    </a:cubicBezTo>
                    <a:cubicBezTo>
                      <a:pt x="827452" y="1392529"/>
                      <a:pt x="853546" y="1388851"/>
                      <a:pt x="882090" y="1383948"/>
                    </a:cubicBezTo>
                    <a:lnTo>
                      <a:pt x="882090" y="1601645"/>
                    </a:lnTo>
                    <a:cubicBezTo>
                      <a:pt x="849517" y="1611103"/>
                      <a:pt x="816420" y="1618283"/>
                      <a:pt x="782796" y="1623012"/>
                    </a:cubicBezTo>
                    <a:cubicBezTo>
                      <a:pt x="744444" y="1628616"/>
                      <a:pt x="705742" y="1631419"/>
                      <a:pt x="666865" y="1631419"/>
                    </a:cubicBezTo>
                    <a:cubicBezTo>
                      <a:pt x="387020" y="1631419"/>
                      <a:pt x="247097" y="1478347"/>
                      <a:pt x="247097" y="1172380"/>
                    </a:cubicBezTo>
                    <a:lnTo>
                      <a:pt x="247273" y="583913"/>
                    </a:lnTo>
                    <a:close/>
                  </a:path>
                </a:pathLst>
              </a:custGeom>
              <a:solidFill>
                <a:srgbClr val="1C2B33"/>
              </a:solidFill>
              <a:ln>
                <a:noFill/>
              </a:ln>
            </p:spPr>
            <p:txBody>
              <a:bodyPr anchorCtr="0" anchor="ctr" bIns="30475" lIns="60950" spcFirstLastPara="1" rIns="60950" wrap="square" tIns="3047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Optimistic Text"/>
                  <a:ea typeface="Optimistic Text"/>
                  <a:cs typeface="Optimistic Text"/>
                  <a:sym typeface="Optimistic Text"/>
                </a:endParaRPr>
              </a:p>
            </p:txBody>
          </p:sp>
          <p:sp>
            <p:nvSpPr>
              <p:cNvPr id="19" name="Google Shape;19;g1f03e763ce9_0_1011"/>
              <p:cNvSpPr/>
              <p:nvPr/>
            </p:nvSpPr>
            <p:spPr>
              <a:xfrm>
                <a:off x="9214573" y="3004463"/>
                <a:ext cx="1227080" cy="1299705"/>
              </a:xfrm>
              <a:custGeom>
                <a:rect b="b" l="l" r="r" t="t"/>
                <a:pathLst>
                  <a:path extrusionOk="0" h="1299705" w="1227080">
                    <a:moveTo>
                      <a:pt x="1226906" y="1269932"/>
                    </a:moveTo>
                    <a:lnTo>
                      <a:pt x="972454" y="1269932"/>
                    </a:lnTo>
                    <a:lnTo>
                      <a:pt x="972454" y="1096369"/>
                    </a:lnTo>
                    <a:cubicBezTo>
                      <a:pt x="927272" y="1161346"/>
                      <a:pt x="869832" y="1211611"/>
                      <a:pt x="800134" y="1246814"/>
                    </a:cubicBezTo>
                    <a:cubicBezTo>
                      <a:pt x="730434" y="1282017"/>
                      <a:pt x="651104" y="1299706"/>
                      <a:pt x="562317" y="1299706"/>
                    </a:cubicBezTo>
                    <a:cubicBezTo>
                      <a:pt x="452866" y="1299706"/>
                      <a:pt x="356024" y="1271683"/>
                      <a:pt x="271615" y="1215814"/>
                    </a:cubicBezTo>
                    <a:cubicBezTo>
                      <a:pt x="187206" y="1159945"/>
                      <a:pt x="120834" y="1083059"/>
                      <a:pt x="72501" y="985156"/>
                    </a:cubicBezTo>
                    <a:cubicBezTo>
                      <a:pt x="24167" y="887253"/>
                      <a:pt x="0" y="775340"/>
                      <a:pt x="0" y="649240"/>
                    </a:cubicBezTo>
                    <a:cubicBezTo>
                      <a:pt x="0" y="522439"/>
                      <a:pt x="24517" y="410175"/>
                      <a:pt x="73727" y="312623"/>
                    </a:cubicBezTo>
                    <a:cubicBezTo>
                      <a:pt x="122936" y="215071"/>
                      <a:pt x="190883" y="138710"/>
                      <a:pt x="277569" y="83191"/>
                    </a:cubicBezTo>
                    <a:cubicBezTo>
                      <a:pt x="364429" y="27672"/>
                      <a:pt x="464074" y="0"/>
                      <a:pt x="576678" y="0"/>
                    </a:cubicBezTo>
                    <a:cubicBezTo>
                      <a:pt x="661437" y="0"/>
                      <a:pt x="737615" y="16463"/>
                      <a:pt x="805037" y="49389"/>
                    </a:cubicBezTo>
                    <a:cubicBezTo>
                      <a:pt x="871583" y="81615"/>
                      <a:pt x="929023" y="129603"/>
                      <a:pt x="972629" y="189150"/>
                    </a:cubicBezTo>
                    <a:lnTo>
                      <a:pt x="972629" y="29774"/>
                    </a:lnTo>
                    <a:lnTo>
                      <a:pt x="1227081" y="29774"/>
                    </a:lnTo>
                    <a:lnTo>
                      <a:pt x="1227081" y="1269932"/>
                    </a:lnTo>
                    <a:close/>
                    <a:moveTo>
                      <a:pt x="967550" y="463768"/>
                    </a:moveTo>
                    <a:cubicBezTo>
                      <a:pt x="939705" y="393187"/>
                      <a:pt x="895925" y="337493"/>
                      <a:pt x="836208" y="296685"/>
                    </a:cubicBezTo>
                    <a:cubicBezTo>
                      <a:pt x="776317" y="255878"/>
                      <a:pt x="707144" y="235387"/>
                      <a:pt x="628688" y="235387"/>
                    </a:cubicBezTo>
                    <a:cubicBezTo>
                      <a:pt x="517661" y="235387"/>
                      <a:pt x="429400" y="272691"/>
                      <a:pt x="363554" y="347125"/>
                    </a:cubicBezTo>
                    <a:cubicBezTo>
                      <a:pt x="297708" y="421559"/>
                      <a:pt x="264785" y="522264"/>
                      <a:pt x="264785" y="649240"/>
                    </a:cubicBezTo>
                    <a:cubicBezTo>
                      <a:pt x="264785" y="776916"/>
                      <a:pt x="296482" y="877971"/>
                      <a:pt x="359876" y="952405"/>
                    </a:cubicBezTo>
                    <a:cubicBezTo>
                      <a:pt x="423270" y="1027014"/>
                      <a:pt x="509256" y="1064144"/>
                      <a:pt x="617831" y="1064144"/>
                    </a:cubicBezTo>
                    <a:cubicBezTo>
                      <a:pt x="697862" y="1064144"/>
                      <a:pt x="769137" y="1043477"/>
                      <a:pt x="831830" y="1002320"/>
                    </a:cubicBezTo>
                    <a:cubicBezTo>
                      <a:pt x="894524" y="961162"/>
                      <a:pt x="939705" y="905643"/>
                      <a:pt x="967375" y="835763"/>
                    </a:cubicBezTo>
                    <a:lnTo>
                      <a:pt x="967550" y="463768"/>
                    </a:lnTo>
                    <a:close/>
                  </a:path>
                </a:pathLst>
              </a:custGeom>
              <a:solidFill>
                <a:srgbClr val="1C2B33"/>
              </a:solidFill>
              <a:ln>
                <a:noFill/>
              </a:ln>
            </p:spPr>
            <p:txBody>
              <a:bodyPr anchorCtr="0" anchor="ctr" bIns="30475" lIns="60950" spcFirstLastPara="1" rIns="60950" wrap="square" tIns="3047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Optimistic Text"/>
                  <a:ea typeface="Optimistic Text"/>
                  <a:cs typeface="Optimistic Text"/>
                  <a:sym typeface="Optimistic Text"/>
                </a:endParaRPr>
              </a:p>
            </p:txBody>
          </p:sp>
        </p:grpSp>
        <p:grpSp>
          <p:nvGrpSpPr>
            <p:cNvPr id="20" name="Google Shape;20;g1f03e763ce9_0_1011"/>
            <p:cNvGrpSpPr/>
            <p:nvPr/>
          </p:nvGrpSpPr>
          <p:grpSpPr>
            <a:xfrm>
              <a:off x="15867399" y="9251826"/>
              <a:ext cx="523393" cy="347510"/>
              <a:chOff x="1751220" y="2553305"/>
              <a:chExt cx="2635412" cy="1751564"/>
            </a:xfrm>
          </p:grpSpPr>
          <p:grpSp>
            <p:nvGrpSpPr>
              <p:cNvPr id="21" name="Google Shape;21;g1f03e763ce9_0_1011"/>
              <p:cNvGrpSpPr/>
              <p:nvPr/>
            </p:nvGrpSpPr>
            <p:grpSpPr>
              <a:xfrm>
                <a:off x="1751220" y="2553305"/>
                <a:ext cx="2635412" cy="1751564"/>
                <a:chOff x="1751220" y="2553305"/>
                <a:chExt cx="2635412" cy="1751564"/>
              </a:xfrm>
            </p:grpSpPr>
            <p:sp>
              <p:nvSpPr>
                <p:cNvPr id="22" name="Google Shape;22;g1f03e763ce9_0_1011"/>
                <p:cNvSpPr/>
                <p:nvPr/>
              </p:nvSpPr>
              <p:spPr>
                <a:xfrm>
                  <a:off x="3069540" y="3101490"/>
                  <a:ext cx="1317092" cy="1203379"/>
                </a:xfrm>
                <a:custGeom>
                  <a:rect b="b" l="l" r="r" t="t"/>
                  <a:pathLst>
                    <a:path extrusionOk="0" h="1203379" w="1317092">
                      <a:moveTo>
                        <a:pt x="1277166" y="226980"/>
                      </a:moveTo>
                      <a:lnTo>
                        <a:pt x="1020962" y="226980"/>
                      </a:lnTo>
                      <a:cubicBezTo>
                        <a:pt x="1049682" y="343622"/>
                        <a:pt x="1065618" y="472875"/>
                        <a:pt x="1065618" y="608958"/>
                      </a:cubicBezTo>
                      <a:cubicBezTo>
                        <a:pt x="1065618" y="804588"/>
                        <a:pt x="1001523" y="918253"/>
                        <a:pt x="868780" y="918253"/>
                      </a:cubicBezTo>
                      <a:cubicBezTo>
                        <a:pt x="741467" y="918253"/>
                        <a:pt x="680700" y="834187"/>
                        <a:pt x="439031" y="445378"/>
                      </a:cubicBezTo>
                      <a:lnTo>
                        <a:pt x="284573" y="187749"/>
                      </a:lnTo>
                      <a:cubicBezTo>
                        <a:pt x="242719" y="119795"/>
                        <a:pt x="202616" y="57095"/>
                        <a:pt x="164089" y="0"/>
                      </a:cubicBezTo>
                      <a:lnTo>
                        <a:pt x="21365" y="0"/>
                      </a:lnTo>
                      <a:lnTo>
                        <a:pt x="0" y="277420"/>
                      </a:lnTo>
                      <a:cubicBezTo>
                        <a:pt x="27669" y="322080"/>
                        <a:pt x="56915" y="370244"/>
                        <a:pt x="87561" y="421910"/>
                      </a:cubicBezTo>
                      <a:lnTo>
                        <a:pt x="216801" y="639257"/>
                      </a:lnTo>
                      <a:cubicBezTo>
                        <a:pt x="468452" y="1060466"/>
                        <a:pt x="608724" y="1203379"/>
                        <a:pt x="863002" y="1203379"/>
                      </a:cubicBezTo>
                      <a:cubicBezTo>
                        <a:pt x="1154755" y="1203379"/>
                        <a:pt x="1317093" y="967117"/>
                        <a:pt x="1317093" y="589868"/>
                      </a:cubicBezTo>
                      <a:cubicBezTo>
                        <a:pt x="1316918" y="463417"/>
                        <a:pt x="1302908" y="341346"/>
                        <a:pt x="1277166" y="226980"/>
                      </a:cubicBezTo>
                      <a:close/>
                    </a:path>
                  </a:pathLst>
                </a:custGeom>
                <a:gradFill>
                  <a:gsLst>
                    <a:gs pos="0">
                      <a:srgbClr val="0064E0"/>
                    </a:gs>
                    <a:gs pos="13000">
                      <a:srgbClr val="0064E0"/>
                    </a:gs>
                    <a:gs pos="82000">
                      <a:srgbClr val="2C7FF4"/>
                    </a:gs>
                    <a:gs pos="100000">
                      <a:srgbClr val="2C7FF4"/>
                    </a:gs>
                  </a:gsLst>
                  <a:lin ang="0" scaled="0"/>
                </a:gradFill>
                <a:ln>
                  <a:noFill/>
                </a:ln>
              </p:spPr>
              <p:txBody>
                <a:bodyPr anchorCtr="0" anchor="ctr" bIns="30475" lIns="60950" spcFirstLastPara="1" rIns="60950" wrap="square" tIns="3047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Optimistic Text"/>
                    <a:ea typeface="Optimistic Text"/>
                    <a:cs typeface="Optimistic Text"/>
                    <a:sym typeface="Optimistic Text"/>
                  </a:endParaRPr>
                </a:p>
              </p:txBody>
            </p:sp>
            <p:sp>
              <p:nvSpPr>
                <p:cNvPr id="23" name="Google Shape;23;g1f03e763ce9_0_1011"/>
                <p:cNvSpPr/>
                <p:nvPr/>
              </p:nvSpPr>
              <p:spPr>
                <a:xfrm>
                  <a:off x="3091079" y="2553305"/>
                  <a:ext cx="1255800" cy="775164"/>
                </a:xfrm>
                <a:custGeom>
                  <a:rect b="b" l="l" r="r" t="t"/>
                  <a:pathLst>
                    <a:path extrusionOk="0" h="775164" w="1255800">
                      <a:moveTo>
                        <a:pt x="533422" y="225929"/>
                      </a:moveTo>
                      <a:cubicBezTo>
                        <a:pt x="741992" y="225929"/>
                        <a:pt x="919916" y="451683"/>
                        <a:pt x="999597" y="775165"/>
                      </a:cubicBezTo>
                      <a:lnTo>
                        <a:pt x="1255801" y="775165"/>
                      </a:lnTo>
                      <a:cubicBezTo>
                        <a:pt x="1155455" y="329086"/>
                        <a:pt x="876311" y="0"/>
                        <a:pt x="551635" y="0"/>
                      </a:cubicBezTo>
                      <a:cubicBezTo>
                        <a:pt x="335534" y="0"/>
                        <a:pt x="166716" y="162704"/>
                        <a:pt x="13660" y="369543"/>
                      </a:cubicBezTo>
                      <a:lnTo>
                        <a:pt x="0" y="548010"/>
                      </a:lnTo>
                      <a:lnTo>
                        <a:pt x="142725" y="548010"/>
                      </a:lnTo>
                      <a:cubicBezTo>
                        <a:pt x="281772" y="332939"/>
                        <a:pt x="396652" y="225929"/>
                        <a:pt x="533422" y="225929"/>
                      </a:cubicBezTo>
                      <a:close/>
                    </a:path>
                  </a:pathLst>
                </a:custGeom>
                <a:gradFill>
                  <a:gsLst>
                    <a:gs pos="0">
                      <a:srgbClr val="2C7FF4"/>
                    </a:gs>
                    <a:gs pos="13000">
                      <a:srgbClr val="2C7FF4"/>
                    </a:gs>
                    <a:gs pos="100000">
                      <a:srgbClr val="128DFF"/>
                    </a:gs>
                  </a:gsLst>
                  <a:lin ang="10800025" scaled="0"/>
                </a:gradFill>
                <a:ln>
                  <a:noFill/>
                </a:ln>
              </p:spPr>
              <p:txBody>
                <a:bodyPr anchorCtr="0" anchor="ctr" bIns="30475" lIns="60950" spcFirstLastPara="1" rIns="60950" wrap="square" tIns="3047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Optimistic Text"/>
                    <a:ea typeface="Optimistic Text"/>
                    <a:cs typeface="Optimistic Text"/>
                    <a:sym typeface="Optimistic Text"/>
                  </a:endParaRPr>
                </a:p>
              </p:txBody>
            </p:sp>
            <p:sp>
              <p:nvSpPr>
                <p:cNvPr id="24" name="Google Shape;24;g1f03e763ce9_0_1011"/>
                <p:cNvSpPr/>
                <p:nvPr/>
              </p:nvSpPr>
              <p:spPr>
                <a:xfrm>
                  <a:off x="1751220" y="2553305"/>
                  <a:ext cx="1353343" cy="1751388"/>
                </a:xfrm>
                <a:custGeom>
                  <a:rect b="b" l="l" r="r" t="t"/>
                  <a:pathLst>
                    <a:path extrusionOk="0" h="1751388" w="1353343">
                      <a:moveTo>
                        <a:pt x="757228" y="0"/>
                      </a:moveTo>
                      <a:cubicBezTo>
                        <a:pt x="328529" y="0"/>
                        <a:pt x="0" y="557992"/>
                        <a:pt x="0" y="1148736"/>
                      </a:cubicBezTo>
                      <a:cubicBezTo>
                        <a:pt x="0" y="1518279"/>
                        <a:pt x="178800" y="1751389"/>
                        <a:pt x="478258" y="1751389"/>
                      </a:cubicBezTo>
                      <a:cubicBezTo>
                        <a:pt x="693834" y="1751389"/>
                        <a:pt x="848817" y="1649808"/>
                        <a:pt x="1124459" y="1168001"/>
                      </a:cubicBezTo>
                      <a:cubicBezTo>
                        <a:pt x="1124459" y="1168001"/>
                        <a:pt x="1239339" y="965190"/>
                        <a:pt x="1318319" y="825430"/>
                      </a:cubicBezTo>
                      <a:lnTo>
                        <a:pt x="1318319" y="825430"/>
                      </a:lnTo>
                      <a:lnTo>
                        <a:pt x="1353344" y="369543"/>
                      </a:lnTo>
                      <a:cubicBezTo>
                        <a:pt x="1143197" y="101931"/>
                        <a:pt x="967550" y="0"/>
                        <a:pt x="757228" y="0"/>
                      </a:cubicBezTo>
                      <a:close/>
                      <a:moveTo>
                        <a:pt x="914312" y="1037523"/>
                      </a:moveTo>
                      <a:cubicBezTo>
                        <a:pt x="690857" y="1387800"/>
                        <a:pt x="613628" y="1466263"/>
                        <a:pt x="489116" y="1466263"/>
                      </a:cubicBezTo>
                      <a:cubicBezTo>
                        <a:pt x="361102" y="1466263"/>
                        <a:pt x="284924" y="1353824"/>
                        <a:pt x="284924" y="1153465"/>
                      </a:cubicBezTo>
                      <a:cubicBezTo>
                        <a:pt x="284924" y="724725"/>
                        <a:pt x="498748" y="286177"/>
                        <a:pt x="753550" y="286177"/>
                      </a:cubicBezTo>
                      <a:cubicBezTo>
                        <a:pt x="891547" y="286177"/>
                        <a:pt x="1006952" y="365865"/>
                        <a:pt x="1183475" y="618766"/>
                      </a:cubicBezTo>
                      <a:cubicBezTo>
                        <a:pt x="1015883" y="876220"/>
                        <a:pt x="914312" y="1037523"/>
                        <a:pt x="914312" y="1037523"/>
                      </a:cubicBezTo>
                      <a:close/>
                    </a:path>
                  </a:pathLst>
                </a:custGeom>
                <a:gradFill>
                  <a:gsLst>
                    <a:gs pos="0">
                      <a:srgbClr val="0064E0"/>
                    </a:gs>
                    <a:gs pos="36000">
                      <a:srgbClr val="0064E0"/>
                    </a:gs>
                    <a:gs pos="78000">
                      <a:srgbClr val="128DFF"/>
                    </a:gs>
                    <a:gs pos="100000">
                      <a:srgbClr val="128DFF"/>
                    </a:gs>
                  </a:gsLst>
                  <a:lin ang="1801379" scaled="0"/>
                </a:gradFill>
                <a:ln>
                  <a:noFill/>
                </a:ln>
              </p:spPr>
              <p:txBody>
                <a:bodyPr anchorCtr="0" anchor="ctr" bIns="30475" lIns="60950" spcFirstLastPara="1" rIns="60950" wrap="square" tIns="3047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Optimistic Text"/>
                    <a:ea typeface="Optimistic Text"/>
                    <a:cs typeface="Optimistic Text"/>
                    <a:sym typeface="Optimistic Text"/>
                  </a:endParaRPr>
                </a:p>
              </p:txBody>
            </p:sp>
            <p:sp>
              <p:nvSpPr>
                <p:cNvPr id="25" name="Google Shape;25;g1f03e763ce9_0_1011"/>
                <p:cNvSpPr/>
                <p:nvPr/>
              </p:nvSpPr>
              <p:spPr>
                <a:xfrm>
                  <a:off x="2504771" y="2553305"/>
                  <a:ext cx="849517" cy="1002319"/>
                </a:xfrm>
                <a:custGeom>
                  <a:rect b="b" l="l" r="r" t="t"/>
                  <a:pathLst>
                    <a:path extrusionOk="0" h="1002319" w="849517">
                      <a:moveTo>
                        <a:pt x="849517" y="735758"/>
                      </a:moveTo>
                      <a:cubicBezTo>
                        <a:pt x="514509" y="190901"/>
                        <a:pt x="291578" y="0"/>
                        <a:pt x="3678" y="0"/>
                      </a:cubicBezTo>
                      <a:lnTo>
                        <a:pt x="0" y="286177"/>
                      </a:lnTo>
                      <a:cubicBezTo>
                        <a:pt x="188431" y="286177"/>
                        <a:pt x="334483" y="434695"/>
                        <a:pt x="652155" y="969744"/>
                      </a:cubicBezTo>
                      <a:lnTo>
                        <a:pt x="671593" y="1002320"/>
                      </a:lnTo>
                      <a:lnTo>
                        <a:pt x="849517" y="735758"/>
                      </a:lnTo>
                      <a:close/>
                    </a:path>
                  </a:pathLst>
                </a:custGeom>
                <a:solidFill>
                  <a:srgbClr val="0064E0"/>
                </a:solidFill>
                <a:ln>
                  <a:noFill/>
                </a:ln>
              </p:spPr>
              <p:txBody>
                <a:bodyPr anchorCtr="0" anchor="ctr" bIns="30475" lIns="60950" spcFirstLastPara="1" rIns="60950" wrap="square" tIns="3047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Optimistic Text"/>
                    <a:ea typeface="Optimistic Text"/>
                    <a:cs typeface="Optimistic Text"/>
                    <a:sym typeface="Optimistic Text"/>
                  </a:endParaRPr>
                </a:p>
              </p:txBody>
            </p:sp>
          </p:grpSp>
          <p:sp>
            <p:nvSpPr>
              <p:cNvPr id="26" name="Google Shape;26;g1f03e763ce9_0_1011"/>
              <p:cNvSpPr/>
              <p:nvPr/>
            </p:nvSpPr>
            <p:spPr>
              <a:xfrm>
                <a:off x="4034812" y="3064536"/>
                <a:ext cx="329229" cy="361311"/>
              </a:xfrm>
              <a:custGeom>
                <a:rect b="b" l="l" r="r" t="t"/>
                <a:pathLst>
                  <a:path extrusionOk="0" h="361311" w="329229">
                    <a:moveTo>
                      <a:pt x="311893" y="263934"/>
                    </a:moveTo>
                    <a:lnTo>
                      <a:pt x="311893" y="263934"/>
                    </a:lnTo>
                    <a:cubicBezTo>
                      <a:pt x="291053" y="170060"/>
                      <a:pt x="261983" y="81440"/>
                      <a:pt x="226258" y="0"/>
                    </a:cubicBezTo>
                    <a:lnTo>
                      <a:pt x="0" y="90547"/>
                    </a:lnTo>
                    <a:cubicBezTo>
                      <a:pt x="21890" y="144139"/>
                      <a:pt x="40628" y="202285"/>
                      <a:pt x="55864" y="263934"/>
                    </a:cubicBezTo>
                    <a:lnTo>
                      <a:pt x="55689" y="263934"/>
                    </a:lnTo>
                    <a:cubicBezTo>
                      <a:pt x="63394" y="295459"/>
                      <a:pt x="70224" y="328035"/>
                      <a:pt x="76003" y="361311"/>
                    </a:cubicBezTo>
                    <a:lnTo>
                      <a:pt x="329230" y="353080"/>
                    </a:lnTo>
                    <a:cubicBezTo>
                      <a:pt x="324326" y="322781"/>
                      <a:pt x="318547" y="293183"/>
                      <a:pt x="311893" y="263934"/>
                    </a:cubicBezTo>
                    <a:close/>
                  </a:path>
                </a:pathLst>
              </a:custGeom>
              <a:solidFill>
                <a:srgbClr val="2C7FF4"/>
              </a:solidFill>
              <a:ln>
                <a:noFill/>
              </a:ln>
            </p:spPr>
            <p:txBody>
              <a:bodyPr anchorCtr="0" anchor="ctr" bIns="30475" lIns="60950" spcFirstLastPara="1" rIns="60950" wrap="square" tIns="3047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Optimistic Text"/>
                  <a:ea typeface="Optimistic Text"/>
                  <a:cs typeface="Optimistic Text"/>
                  <a:sym typeface="Optimistic Text"/>
                </a:endParaRPr>
              </a:p>
            </p:txBody>
          </p:sp>
        </p:gr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4">
  <p:cSld name="TITLE_AND_BODY_4">
    <p:spTree>
      <p:nvGrpSpPr>
        <p:cNvPr id="56" name="Shape 56"/>
        <p:cNvGrpSpPr/>
        <p:nvPr/>
      </p:nvGrpSpPr>
      <p:grpSpPr>
        <a:xfrm>
          <a:off x="0" y="0"/>
          <a:ext cx="0" cy="0"/>
          <a:chOff x="0" y="0"/>
          <a:chExt cx="0" cy="0"/>
        </a:xfrm>
      </p:grpSpPr>
      <p:sp>
        <p:nvSpPr>
          <p:cNvPr id="57" name="Google Shape;57;g1f03e763ce9_0_3411"/>
          <p:cNvSpPr txBox="1"/>
          <p:nvPr>
            <p:ph type="title"/>
          </p:nvPr>
        </p:nvSpPr>
        <p:spPr>
          <a:xfrm>
            <a:off x="415600" y="593367"/>
            <a:ext cx="11360700" cy="763500"/>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3700"/>
              <a:buNone/>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p:txBody>
      </p:sp>
      <p:sp>
        <p:nvSpPr>
          <p:cNvPr id="58" name="Google Shape;58;g1f03e763ce9_0_3411"/>
          <p:cNvSpPr txBox="1"/>
          <p:nvPr>
            <p:ph idx="1" type="body"/>
          </p:nvPr>
        </p:nvSpPr>
        <p:spPr>
          <a:xfrm>
            <a:off x="415600" y="1536633"/>
            <a:ext cx="11360700" cy="4555200"/>
          </a:xfrm>
          <a:prstGeom prst="rect">
            <a:avLst/>
          </a:prstGeom>
          <a:noFill/>
          <a:ln>
            <a:noFill/>
          </a:ln>
        </p:spPr>
        <p:txBody>
          <a:bodyPr anchorCtr="0" anchor="t" bIns="0" lIns="0" spcFirstLastPara="1" rIns="0" wrap="square" tIns="0">
            <a:noAutofit/>
          </a:bodyPr>
          <a:lstStyle>
            <a:lvl1pPr indent="-304800" lvl="0" marL="457200" algn="l">
              <a:lnSpc>
                <a:spcPct val="125000"/>
              </a:lnSpc>
              <a:spcBef>
                <a:spcPts val="0"/>
              </a:spcBef>
              <a:spcAft>
                <a:spcPts val="0"/>
              </a:spcAft>
              <a:buSzPts val="1200"/>
              <a:buChar char="•"/>
              <a:defRPr/>
            </a:lvl1pPr>
            <a:lvl2pPr indent="-304800" lvl="1" marL="914400" algn="l">
              <a:lnSpc>
                <a:spcPct val="125000"/>
              </a:lnSpc>
              <a:spcBef>
                <a:spcPts val="700"/>
              </a:spcBef>
              <a:spcAft>
                <a:spcPts val="0"/>
              </a:spcAft>
              <a:buSzPts val="1200"/>
              <a:buChar char="﹘"/>
              <a:defRPr/>
            </a:lvl2pPr>
            <a:lvl3pPr indent="-304800" lvl="2" marL="1371600" algn="l">
              <a:lnSpc>
                <a:spcPct val="125000"/>
              </a:lnSpc>
              <a:spcBef>
                <a:spcPts val="700"/>
              </a:spcBef>
              <a:spcAft>
                <a:spcPts val="0"/>
              </a:spcAft>
              <a:buSzPts val="1200"/>
              <a:buChar char="﹘"/>
              <a:defRPr/>
            </a:lvl3pPr>
            <a:lvl4pPr indent="-304800" lvl="3" marL="1828800" algn="l">
              <a:lnSpc>
                <a:spcPct val="125000"/>
              </a:lnSpc>
              <a:spcBef>
                <a:spcPts val="700"/>
              </a:spcBef>
              <a:spcAft>
                <a:spcPts val="0"/>
              </a:spcAft>
              <a:buSzPts val="1200"/>
              <a:buChar char="﹘"/>
              <a:defRPr/>
            </a:lvl4pPr>
            <a:lvl5pPr indent="-304800" lvl="4" marL="2286000" algn="l">
              <a:lnSpc>
                <a:spcPct val="125000"/>
              </a:lnSpc>
              <a:spcBef>
                <a:spcPts val="700"/>
              </a:spcBef>
              <a:spcAft>
                <a:spcPts val="0"/>
              </a:spcAft>
              <a:buSzPts val="1200"/>
              <a:buChar char="﹘"/>
              <a:defRPr/>
            </a:lvl5pPr>
            <a:lvl6pPr indent="-304800" lvl="5" marL="2743200" algn="l">
              <a:lnSpc>
                <a:spcPct val="125000"/>
              </a:lnSpc>
              <a:spcBef>
                <a:spcPts val="700"/>
              </a:spcBef>
              <a:spcAft>
                <a:spcPts val="0"/>
              </a:spcAft>
              <a:buSzPts val="1200"/>
              <a:buChar char="﹘"/>
              <a:defRPr/>
            </a:lvl6pPr>
            <a:lvl7pPr indent="-304800" lvl="6" marL="3200400" algn="l">
              <a:lnSpc>
                <a:spcPct val="125000"/>
              </a:lnSpc>
              <a:spcBef>
                <a:spcPts val="700"/>
              </a:spcBef>
              <a:spcAft>
                <a:spcPts val="0"/>
              </a:spcAft>
              <a:buSzPts val="1200"/>
              <a:buChar char="﹘"/>
              <a:defRPr/>
            </a:lvl7pPr>
            <a:lvl8pPr indent="-304800" lvl="7" marL="3657600" algn="l">
              <a:lnSpc>
                <a:spcPct val="125000"/>
              </a:lnSpc>
              <a:spcBef>
                <a:spcPts val="700"/>
              </a:spcBef>
              <a:spcAft>
                <a:spcPts val="0"/>
              </a:spcAft>
              <a:buSzPts val="1200"/>
              <a:buChar char="﹘"/>
              <a:defRPr/>
            </a:lvl8pPr>
            <a:lvl9pPr indent="-304800" lvl="8" marL="4114800" algn="l">
              <a:lnSpc>
                <a:spcPct val="125000"/>
              </a:lnSpc>
              <a:spcBef>
                <a:spcPts val="700"/>
              </a:spcBef>
              <a:spcAft>
                <a:spcPts val="700"/>
              </a:spcAft>
              <a:buSzPts val="1200"/>
              <a:buChar char="﹘"/>
              <a:defRPr/>
            </a:lvl9pPr>
          </a:lstStyle>
          <a:p/>
        </p:txBody>
      </p:sp>
      <p:sp>
        <p:nvSpPr>
          <p:cNvPr id="59" name="Google Shape;59;g1f03e763ce9_0_3411"/>
          <p:cNvSpPr txBox="1"/>
          <p:nvPr>
            <p:ph idx="12" type="sldNum"/>
          </p:nvPr>
        </p:nvSpPr>
        <p:spPr>
          <a:xfrm>
            <a:off x="11296610" y="6217622"/>
            <a:ext cx="731700" cy="524700"/>
          </a:xfrm>
          <a:prstGeom prst="rect">
            <a:avLst/>
          </a:prstGeom>
          <a:noFill/>
          <a:ln>
            <a:noFill/>
          </a:ln>
        </p:spPr>
        <p:txBody>
          <a:bodyPr anchorCtr="0" anchor="ctr" bIns="60950" lIns="60950" spcFirstLastPara="1" rIns="60950" wrap="square" tIns="60950">
            <a:noAutofit/>
          </a:bodyPr>
          <a:lstStyle>
            <a:lvl1pPr indent="0" lvl="0" marL="0" marR="0" rtl="0" algn="l">
              <a:lnSpc>
                <a:spcPct val="100000"/>
              </a:lnSpc>
              <a:spcBef>
                <a:spcPts val="0"/>
              </a:spcBef>
              <a:spcAft>
                <a:spcPts val="0"/>
              </a:spcAft>
              <a:buClr>
                <a:srgbClr val="000000"/>
              </a:buClr>
              <a:buSzPts val="900"/>
              <a:buFont typeface="Arial"/>
              <a:buNone/>
              <a:defRPr b="0" i="0" sz="9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900"/>
              <a:buFont typeface="Arial"/>
              <a:buNone/>
              <a:defRPr b="0" i="0" sz="9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900"/>
              <a:buFont typeface="Arial"/>
              <a:buNone/>
              <a:defRPr b="0" i="0" sz="9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900"/>
              <a:buFont typeface="Arial"/>
              <a:buNone/>
              <a:defRPr b="0" i="0" sz="9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900"/>
              <a:buFont typeface="Arial"/>
              <a:buNone/>
              <a:defRPr b="0" i="0" sz="9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900"/>
              <a:buFont typeface="Arial"/>
              <a:buNone/>
              <a:defRPr b="0" i="0" sz="9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900"/>
              <a:buFont typeface="Arial"/>
              <a:buNone/>
              <a:defRPr b="0" i="0" sz="9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900"/>
              <a:buFont typeface="Arial"/>
              <a:buNone/>
              <a:defRPr b="0" i="0" sz="9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900"/>
              <a:buFont typeface="Arial"/>
              <a:buNone/>
              <a:defRPr b="0" i="0" sz="9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3_White">
  <p:cSld name="SECTION_HEADER_2_1_2_3">
    <p:spTree>
      <p:nvGrpSpPr>
        <p:cNvPr id="60" name="Shape 60"/>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TDC_Split">
  <p:cSld name="PTDC_Split">
    <p:spTree>
      <p:nvGrpSpPr>
        <p:cNvPr id="61" name="Shape 61"/>
        <p:cNvGrpSpPr/>
        <p:nvPr/>
      </p:nvGrpSpPr>
      <p:grpSpPr>
        <a:xfrm>
          <a:off x="0" y="0"/>
          <a:ext cx="0" cy="0"/>
          <a:chOff x="0" y="0"/>
          <a:chExt cx="0" cy="0"/>
        </a:xfrm>
      </p:grpSpPr>
      <p:sp>
        <p:nvSpPr>
          <p:cNvPr id="62" name="Google Shape;62;g20e1f2a0a35_0_98"/>
          <p:cNvSpPr/>
          <p:nvPr/>
        </p:nvSpPr>
        <p:spPr>
          <a:xfrm>
            <a:off x="6096000" y="-115785"/>
            <a:ext cx="6183000" cy="7089600"/>
          </a:xfrm>
          <a:prstGeom prst="rect">
            <a:avLst/>
          </a:prstGeom>
          <a:solidFill>
            <a:srgbClr val="6F25B1"/>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262626"/>
              </a:buClr>
              <a:buSzPts val="1800"/>
              <a:buFont typeface="Calibri"/>
              <a:buNone/>
            </a:pPr>
            <a:r>
              <a:t/>
            </a:r>
            <a:endParaRPr b="0" i="0" sz="1800" u="none" cap="none" strike="noStrike">
              <a:solidFill>
                <a:srgbClr val="262626"/>
              </a:solidFill>
              <a:latin typeface="Calibri"/>
              <a:ea typeface="Calibri"/>
              <a:cs typeface="Calibri"/>
              <a:sym typeface="Calibri"/>
            </a:endParaRPr>
          </a:p>
        </p:txBody>
      </p:sp>
      <p:sp>
        <p:nvSpPr>
          <p:cNvPr id="63" name="Google Shape;63;g20e1f2a0a35_0_98"/>
          <p:cNvSpPr txBox="1"/>
          <p:nvPr>
            <p:ph idx="12" type="sldNum"/>
          </p:nvPr>
        </p:nvSpPr>
        <p:spPr>
          <a:xfrm>
            <a:off x="11286744" y="6426386"/>
            <a:ext cx="292500" cy="276900"/>
          </a:xfrm>
          <a:prstGeom prst="rect">
            <a:avLst/>
          </a:prstGeom>
          <a:noFill/>
          <a:ln>
            <a:noFill/>
          </a:ln>
        </p:spPr>
        <p:txBody>
          <a:bodyPr anchorCtr="0" anchor="ctr" bIns="45700" lIns="45700" spcFirstLastPara="1" rIns="45700" wrap="square" tIns="45700">
            <a:spAutoFit/>
          </a:bodyPr>
          <a:lstStyle>
            <a:lvl1pPr indent="0" lvl="0" marL="0" marR="0" rtl="0" algn="r">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1pPr>
            <a:lvl2pPr indent="0" lvl="1" marL="0" marR="0" rtl="0" algn="r">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2pPr>
            <a:lvl3pPr indent="0" lvl="2" marL="0" marR="0" rtl="0" algn="r">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3pPr>
            <a:lvl4pPr indent="0" lvl="3" marL="0" marR="0" rtl="0" algn="r">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4pPr>
            <a:lvl5pPr indent="0" lvl="4" marL="0" marR="0" rtl="0" algn="r">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5pPr>
            <a:lvl6pPr indent="0" lvl="5" marL="0" marR="0" rtl="0" algn="r">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6pPr>
            <a:lvl7pPr indent="0" lvl="6" marL="0" marR="0" rtl="0" algn="r">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7pPr>
            <a:lvl8pPr indent="0" lvl="7" marL="0" marR="0" rtl="0" algn="r">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8pPr>
            <a:lvl9pPr indent="0" lvl="8" marL="0" marR="0" rtl="0" algn="r">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spd="slow">
    <p:fade/>
  </p:transition>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Mission">
  <p:cSld name="SECTION_HEADER_2_1_2_1">
    <p:spTree>
      <p:nvGrpSpPr>
        <p:cNvPr id="64" name="Shape 64"/>
        <p:cNvGrpSpPr/>
        <p:nvPr/>
      </p:nvGrpSpPr>
      <p:grpSpPr>
        <a:xfrm>
          <a:off x="0" y="0"/>
          <a:ext cx="0" cy="0"/>
          <a:chOff x="0" y="0"/>
          <a:chExt cx="0" cy="0"/>
        </a:xfrm>
      </p:grpSpPr>
      <p:sp>
        <p:nvSpPr>
          <p:cNvPr id="65" name="Google Shape;65;g1f03e763ce9_0_701"/>
          <p:cNvSpPr txBox="1"/>
          <p:nvPr>
            <p:ph type="title"/>
          </p:nvPr>
        </p:nvSpPr>
        <p:spPr>
          <a:xfrm>
            <a:off x="935733" y="2377440"/>
            <a:ext cx="8918400" cy="2743200"/>
          </a:xfrm>
          <a:prstGeom prst="rect">
            <a:avLst/>
          </a:prstGeom>
          <a:noFill/>
          <a:ln>
            <a:noFill/>
          </a:ln>
        </p:spPr>
        <p:txBody>
          <a:bodyPr anchorCtr="0" anchor="t" bIns="0" lIns="0" spcFirstLastPara="1" rIns="0" wrap="square" tIns="0">
            <a:noAutofit/>
          </a:bodyPr>
          <a:lstStyle>
            <a:lvl1pPr lvl="0" algn="l">
              <a:lnSpc>
                <a:spcPct val="125000"/>
              </a:lnSpc>
              <a:spcBef>
                <a:spcPts val="0"/>
              </a:spcBef>
              <a:spcAft>
                <a:spcPts val="0"/>
              </a:spcAft>
              <a:buSzPts val="2400"/>
              <a:buNone/>
              <a:defRPr sz="2400"/>
            </a:lvl1pPr>
            <a:lvl2pPr lvl="1" algn="ctr">
              <a:lnSpc>
                <a:spcPct val="125000"/>
              </a:lnSpc>
              <a:spcBef>
                <a:spcPts val="0"/>
              </a:spcBef>
              <a:spcAft>
                <a:spcPts val="0"/>
              </a:spcAft>
              <a:buSzPts val="2400"/>
              <a:buNone/>
              <a:defRPr sz="2400"/>
            </a:lvl2pPr>
            <a:lvl3pPr lvl="2" algn="ctr">
              <a:lnSpc>
                <a:spcPct val="125000"/>
              </a:lnSpc>
              <a:spcBef>
                <a:spcPts val="0"/>
              </a:spcBef>
              <a:spcAft>
                <a:spcPts val="0"/>
              </a:spcAft>
              <a:buSzPts val="2400"/>
              <a:buNone/>
              <a:defRPr sz="2400"/>
            </a:lvl3pPr>
            <a:lvl4pPr lvl="3" algn="ctr">
              <a:lnSpc>
                <a:spcPct val="125000"/>
              </a:lnSpc>
              <a:spcBef>
                <a:spcPts val="0"/>
              </a:spcBef>
              <a:spcAft>
                <a:spcPts val="0"/>
              </a:spcAft>
              <a:buSzPts val="2400"/>
              <a:buNone/>
              <a:defRPr sz="2400"/>
            </a:lvl4pPr>
            <a:lvl5pPr lvl="4" algn="ctr">
              <a:lnSpc>
                <a:spcPct val="125000"/>
              </a:lnSpc>
              <a:spcBef>
                <a:spcPts val="0"/>
              </a:spcBef>
              <a:spcAft>
                <a:spcPts val="0"/>
              </a:spcAft>
              <a:buSzPts val="2400"/>
              <a:buNone/>
              <a:defRPr sz="2400"/>
            </a:lvl5pPr>
            <a:lvl6pPr lvl="5" algn="ctr">
              <a:lnSpc>
                <a:spcPct val="125000"/>
              </a:lnSpc>
              <a:spcBef>
                <a:spcPts val="0"/>
              </a:spcBef>
              <a:spcAft>
                <a:spcPts val="0"/>
              </a:spcAft>
              <a:buSzPts val="2400"/>
              <a:buNone/>
              <a:defRPr sz="2400"/>
            </a:lvl6pPr>
            <a:lvl7pPr lvl="6" algn="ctr">
              <a:lnSpc>
                <a:spcPct val="125000"/>
              </a:lnSpc>
              <a:spcBef>
                <a:spcPts val="0"/>
              </a:spcBef>
              <a:spcAft>
                <a:spcPts val="0"/>
              </a:spcAft>
              <a:buSzPts val="2400"/>
              <a:buNone/>
              <a:defRPr sz="2400"/>
            </a:lvl7pPr>
            <a:lvl8pPr lvl="7" algn="ctr">
              <a:lnSpc>
                <a:spcPct val="125000"/>
              </a:lnSpc>
              <a:spcBef>
                <a:spcPts val="0"/>
              </a:spcBef>
              <a:spcAft>
                <a:spcPts val="0"/>
              </a:spcAft>
              <a:buSzPts val="2400"/>
              <a:buNone/>
              <a:defRPr sz="2400"/>
            </a:lvl8pPr>
            <a:lvl9pPr lvl="8" algn="ctr">
              <a:lnSpc>
                <a:spcPct val="125000"/>
              </a:lnSpc>
              <a:spcBef>
                <a:spcPts val="0"/>
              </a:spcBef>
              <a:spcAft>
                <a:spcPts val="0"/>
              </a:spcAft>
              <a:buSzPts val="2400"/>
              <a:buNone/>
              <a:defRPr sz="2400"/>
            </a:lvl9pPr>
          </a:lstStyle>
          <a:p/>
        </p:txBody>
      </p:sp>
      <p:sp>
        <p:nvSpPr>
          <p:cNvPr id="66" name="Google Shape;66;g1f03e763ce9_0_701"/>
          <p:cNvSpPr txBox="1"/>
          <p:nvPr>
            <p:ph idx="1" type="subTitle"/>
          </p:nvPr>
        </p:nvSpPr>
        <p:spPr>
          <a:xfrm>
            <a:off x="935733" y="1828800"/>
            <a:ext cx="8918400" cy="231600"/>
          </a:xfrm>
          <a:prstGeom prst="rect">
            <a:avLst/>
          </a:prstGeom>
          <a:noFill/>
          <a:ln>
            <a:noFill/>
          </a:ln>
        </p:spPr>
        <p:txBody>
          <a:bodyPr anchorCtr="0" anchor="t" bIns="0" lIns="0" spcFirstLastPara="1" rIns="0" wrap="square" tIns="0">
            <a:noAutofit/>
          </a:bodyPr>
          <a:lstStyle>
            <a:lvl1pPr lvl="0" marR="0" algn="l">
              <a:lnSpc>
                <a:spcPct val="125000"/>
              </a:lnSpc>
              <a:spcBef>
                <a:spcPts val="0"/>
              </a:spcBef>
              <a:spcAft>
                <a:spcPts val="0"/>
              </a:spcAft>
              <a:buSzPts val="1200"/>
              <a:buNone/>
              <a:defRPr sz="1200"/>
            </a:lvl1pPr>
            <a:lvl2pPr lvl="1" algn="l">
              <a:lnSpc>
                <a:spcPct val="125000"/>
              </a:lnSpc>
              <a:spcBef>
                <a:spcPts val="0"/>
              </a:spcBef>
              <a:spcAft>
                <a:spcPts val="0"/>
              </a:spcAft>
              <a:buSzPts val="1200"/>
              <a:buNone/>
              <a:defRPr sz="1200"/>
            </a:lvl2pPr>
            <a:lvl3pPr lvl="2" algn="l">
              <a:lnSpc>
                <a:spcPct val="125000"/>
              </a:lnSpc>
              <a:spcBef>
                <a:spcPts val="0"/>
              </a:spcBef>
              <a:spcAft>
                <a:spcPts val="0"/>
              </a:spcAft>
              <a:buSzPts val="1200"/>
              <a:buNone/>
              <a:defRPr sz="1200"/>
            </a:lvl3pPr>
            <a:lvl4pPr lvl="3" algn="l">
              <a:lnSpc>
                <a:spcPct val="125000"/>
              </a:lnSpc>
              <a:spcBef>
                <a:spcPts val="0"/>
              </a:spcBef>
              <a:spcAft>
                <a:spcPts val="0"/>
              </a:spcAft>
              <a:buSzPts val="1200"/>
              <a:buNone/>
              <a:defRPr sz="1200"/>
            </a:lvl4pPr>
            <a:lvl5pPr lvl="4" algn="l">
              <a:lnSpc>
                <a:spcPct val="125000"/>
              </a:lnSpc>
              <a:spcBef>
                <a:spcPts val="0"/>
              </a:spcBef>
              <a:spcAft>
                <a:spcPts val="0"/>
              </a:spcAft>
              <a:buSzPts val="1200"/>
              <a:buNone/>
              <a:defRPr sz="1200"/>
            </a:lvl5pPr>
            <a:lvl6pPr lvl="5" algn="l">
              <a:lnSpc>
                <a:spcPct val="125000"/>
              </a:lnSpc>
              <a:spcBef>
                <a:spcPts val="0"/>
              </a:spcBef>
              <a:spcAft>
                <a:spcPts val="0"/>
              </a:spcAft>
              <a:buSzPts val="1200"/>
              <a:buNone/>
              <a:defRPr sz="1200"/>
            </a:lvl6pPr>
            <a:lvl7pPr lvl="6" algn="l">
              <a:lnSpc>
                <a:spcPct val="125000"/>
              </a:lnSpc>
              <a:spcBef>
                <a:spcPts val="0"/>
              </a:spcBef>
              <a:spcAft>
                <a:spcPts val="0"/>
              </a:spcAft>
              <a:buSzPts val="1200"/>
              <a:buNone/>
              <a:defRPr sz="1200"/>
            </a:lvl7pPr>
            <a:lvl8pPr lvl="7" algn="l">
              <a:lnSpc>
                <a:spcPct val="125000"/>
              </a:lnSpc>
              <a:spcBef>
                <a:spcPts val="0"/>
              </a:spcBef>
              <a:spcAft>
                <a:spcPts val="0"/>
              </a:spcAft>
              <a:buSzPts val="1200"/>
              <a:buNone/>
              <a:defRPr sz="1200"/>
            </a:lvl8pPr>
            <a:lvl9pPr lvl="8" algn="l">
              <a:lnSpc>
                <a:spcPct val="125000"/>
              </a:lnSpc>
              <a:spcBef>
                <a:spcPts val="0"/>
              </a:spcBef>
              <a:spcAft>
                <a:spcPts val="0"/>
              </a:spcAft>
              <a:buSzPts val="1200"/>
              <a:buNone/>
              <a:defRPr sz="12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TDC_Light 1 4">
  <p:cSld name="TITLE_1_1_7">
    <p:spTree>
      <p:nvGrpSpPr>
        <p:cNvPr id="67" name="Shape 67"/>
        <p:cNvGrpSpPr/>
        <p:nvPr/>
      </p:nvGrpSpPr>
      <p:grpSpPr>
        <a:xfrm>
          <a:off x="0" y="0"/>
          <a:ext cx="0" cy="0"/>
          <a:chOff x="0" y="0"/>
          <a:chExt cx="0" cy="0"/>
        </a:xfrm>
      </p:grpSpPr>
      <p:sp>
        <p:nvSpPr>
          <p:cNvPr id="68" name="Google Shape;68;g216c9b0cd3f_0_96"/>
          <p:cNvSpPr txBox="1"/>
          <p:nvPr>
            <p:ph idx="12" type="sldNum"/>
          </p:nvPr>
        </p:nvSpPr>
        <p:spPr>
          <a:xfrm>
            <a:off x="5892800" y="6172200"/>
            <a:ext cx="2844600" cy="276900"/>
          </a:xfrm>
          <a:prstGeom prst="rect">
            <a:avLst/>
          </a:prstGeom>
          <a:noFill/>
          <a:ln>
            <a:noFill/>
          </a:ln>
        </p:spPr>
        <p:txBody>
          <a:bodyPr anchorCtr="0" anchor="ctr" bIns="45700" lIns="45700" spcFirstLastPara="1" rIns="45700" wrap="square" tIns="45700">
            <a:spAutoFit/>
          </a:bodyPr>
          <a:lstStyle>
            <a:lvl1pPr indent="0" lvl="0" marL="0" marR="0" rtl="0" algn="r">
              <a:lnSpc>
                <a:spcPct val="100000"/>
              </a:lnSpc>
              <a:spcBef>
                <a:spcPts val="0"/>
              </a:spcBef>
              <a:spcAft>
                <a:spcPts val="0"/>
              </a:spcAft>
              <a:buClr>
                <a:srgbClr val="FFFFFF"/>
              </a:buClr>
              <a:buSzPts val="1200"/>
              <a:buFont typeface="Arial"/>
              <a:buNone/>
              <a:defRPr b="0" i="0" sz="1200" u="none" cap="none" strike="noStrike">
                <a:solidFill>
                  <a:srgbClr val="FFFFFF"/>
                </a:solidFill>
                <a:latin typeface="Arial"/>
                <a:ea typeface="Arial"/>
                <a:cs typeface="Arial"/>
                <a:sym typeface="Arial"/>
              </a:defRPr>
            </a:lvl1pPr>
            <a:lvl2pPr indent="0" lvl="1" marL="0" marR="0" rtl="0" algn="r">
              <a:lnSpc>
                <a:spcPct val="100000"/>
              </a:lnSpc>
              <a:spcBef>
                <a:spcPts val="0"/>
              </a:spcBef>
              <a:spcAft>
                <a:spcPts val="0"/>
              </a:spcAft>
              <a:buClr>
                <a:srgbClr val="FFFFFF"/>
              </a:buClr>
              <a:buSzPts val="1200"/>
              <a:buFont typeface="Arial"/>
              <a:buNone/>
              <a:defRPr b="0" i="0" sz="1200" u="none" cap="none" strike="noStrike">
                <a:solidFill>
                  <a:srgbClr val="FFFFFF"/>
                </a:solidFill>
                <a:latin typeface="Arial"/>
                <a:ea typeface="Arial"/>
                <a:cs typeface="Arial"/>
                <a:sym typeface="Arial"/>
              </a:defRPr>
            </a:lvl2pPr>
            <a:lvl3pPr indent="0" lvl="2" marL="0" marR="0" rtl="0" algn="r">
              <a:lnSpc>
                <a:spcPct val="100000"/>
              </a:lnSpc>
              <a:spcBef>
                <a:spcPts val="0"/>
              </a:spcBef>
              <a:spcAft>
                <a:spcPts val="0"/>
              </a:spcAft>
              <a:buClr>
                <a:srgbClr val="FFFFFF"/>
              </a:buClr>
              <a:buSzPts val="1200"/>
              <a:buFont typeface="Arial"/>
              <a:buNone/>
              <a:defRPr b="0" i="0" sz="1200" u="none" cap="none" strike="noStrike">
                <a:solidFill>
                  <a:srgbClr val="FFFFFF"/>
                </a:solidFill>
                <a:latin typeface="Arial"/>
                <a:ea typeface="Arial"/>
                <a:cs typeface="Arial"/>
                <a:sym typeface="Arial"/>
              </a:defRPr>
            </a:lvl3pPr>
            <a:lvl4pPr indent="0" lvl="3" marL="0" marR="0" rtl="0" algn="r">
              <a:lnSpc>
                <a:spcPct val="100000"/>
              </a:lnSpc>
              <a:spcBef>
                <a:spcPts val="0"/>
              </a:spcBef>
              <a:spcAft>
                <a:spcPts val="0"/>
              </a:spcAft>
              <a:buClr>
                <a:srgbClr val="FFFFFF"/>
              </a:buClr>
              <a:buSzPts val="1200"/>
              <a:buFont typeface="Arial"/>
              <a:buNone/>
              <a:defRPr b="0" i="0" sz="1200" u="none" cap="none" strike="noStrike">
                <a:solidFill>
                  <a:srgbClr val="FFFFFF"/>
                </a:solidFill>
                <a:latin typeface="Arial"/>
                <a:ea typeface="Arial"/>
                <a:cs typeface="Arial"/>
                <a:sym typeface="Arial"/>
              </a:defRPr>
            </a:lvl4pPr>
            <a:lvl5pPr indent="0" lvl="4" marL="0" marR="0" rtl="0" algn="r">
              <a:lnSpc>
                <a:spcPct val="100000"/>
              </a:lnSpc>
              <a:spcBef>
                <a:spcPts val="0"/>
              </a:spcBef>
              <a:spcAft>
                <a:spcPts val="0"/>
              </a:spcAft>
              <a:buClr>
                <a:srgbClr val="FFFFFF"/>
              </a:buClr>
              <a:buSzPts val="1200"/>
              <a:buFont typeface="Arial"/>
              <a:buNone/>
              <a:defRPr b="0" i="0" sz="1200" u="none" cap="none" strike="noStrike">
                <a:solidFill>
                  <a:srgbClr val="FFFFFF"/>
                </a:solidFill>
                <a:latin typeface="Arial"/>
                <a:ea typeface="Arial"/>
                <a:cs typeface="Arial"/>
                <a:sym typeface="Arial"/>
              </a:defRPr>
            </a:lvl5pPr>
            <a:lvl6pPr indent="0" lvl="5" marL="0" marR="0" rtl="0" algn="r">
              <a:lnSpc>
                <a:spcPct val="100000"/>
              </a:lnSpc>
              <a:spcBef>
                <a:spcPts val="0"/>
              </a:spcBef>
              <a:spcAft>
                <a:spcPts val="0"/>
              </a:spcAft>
              <a:buClr>
                <a:srgbClr val="FFFFFF"/>
              </a:buClr>
              <a:buSzPts val="1200"/>
              <a:buFont typeface="Arial"/>
              <a:buNone/>
              <a:defRPr b="0" i="0" sz="1200" u="none" cap="none" strike="noStrike">
                <a:solidFill>
                  <a:srgbClr val="FFFFFF"/>
                </a:solidFill>
                <a:latin typeface="Arial"/>
                <a:ea typeface="Arial"/>
                <a:cs typeface="Arial"/>
                <a:sym typeface="Arial"/>
              </a:defRPr>
            </a:lvl6pPr>
            <a:lvl7pPr indent="0" lvl="6" marL="0" marR="0" rtl="0" algn="r">
              <a:lnSpc>
                <a:spcPct val="100000"/>
              </a:lnSpc>
              <a:spcBef>
                <a:spcPts val="0"/>
              </a:spcBef>
              <a:spcAft>
                <a:spcPts val="0"/>
              </a:spcAft>
              <a:buClr>
                <a:srgbClr val="FFFFFF"/>
              </a:buClr>
              <a:buSzPts val="1200"/>
              <a:buFont typeface="Arial"/>
              <a:buNone/>
              <a:defRPr b="0" i="0" sz="1200" u="none" cap="none" strike="noStrike">
                <a:solidFill>
                  <a:srgbClr val="FFFFFF"/>
                </a:solidFill>
                <a:latin typeface="Arial"/>
                <a:ea typeface="Arial"/>
                <a:cs typeface="Arial"/>
                <a:sym typeface="Arial"/>
              </a:defRPr>
            </a:lvl7pPr>
            <a:lvl8pPr indent="0" lvl="7" marL="0" marR="0" rtl="0" algn="r">
              <a:lnSpc>
                <a:spcPct val="100000"/>
              </a:lnSpc>
              <a:spcBef>
                <a:spcPts val="0"/>
              </a:spcBef>
              <a:spcAft>
                <a:spcPts val="0"/>
              </a:spcAft>
              <a:buClr>
                <a:srgbClr val="FFFFFF"/>
              </a:buClr>
              <a:buSzPts val="1200"/>
              <a:buFont typeface="Arial"/>
              <a:buNone/>
              <a:defRPr b="0" i="0" sz="1200" u="none" cap="none" strike="noStrike">
                <a:solidFill>
                  <a:srgbClr val="FFFFFF"/>
                </a:solidFill>
                <a:latin typeface="Arial"/>
                <a:ea typeface="Arial"/>
                <a:cs typeface="Arial"/>
                <a:sym typeface="Arial"/>
              </a:defRPr>
            </a:lvl8pPr>
            <a:lvl9pPr indent="0" lvl="8" marL="0" marR="0" rtl="0" algn="r">
              <a:lnSpc>
                <a:spcPct val="100000"/>
              </a:lnSpc>
              <a:spcBef>
                <a:spcPts val="0"/>
              </a:spcBef>
              <a:spcAft>
                <a:spcPts val="0"/>
              </a:spcAft>
              <a:buClr>
                <a:srgbClr val="FFFFFF"/>
              </a:buClr>
              <a:buSzPts val="1200"/>
              <a:buFont typeface="Arial"/>
              <a:buNone/>
              <a:defRPr b="0" i="0" sz="1200" u="none" cap="none" strike="noStrike">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2_End Card">
  <p:cSld name="SECTION_HEADER_2_1_2_3_1_2">
    <p:bg>
      <p:bgPr>
        <a:solidFill>
          <a:schemeClr val="accent3"/>
        </a:solidFill>
      </p:bgPr>
    </p:bg>
    <p:spTree>
      <p:nvGrpSpPr>
        <p:cNvPr id="69" name="Shape 69"/>
        <p:cNvGrpSpPr/>
        <p:nvPr/>
      </p:nvGrpSpPr>
      <p:grpSpPr>
        <a:xfrm>
          <a:off x="0" y="0"/>
          <a:ext cx="0" cy="0"/>
          <a:chOff x="0" y="0"/>
          <a:chExt cx="0" cy="0"/>
        </a:xfrm>
      </p:grpSpPr>
      <p:grpSp>
        <p:nvGrpSpPr>
          <p:cNvPr id="70" name="Google Shape;70;g1f03e763ce9_0_1176"/>
          <p:cNvGrpSpPr/>
          <p:nvPr/>
        </p:nvGrpSpPr>
        <p:grpSpPr>
          <a:xfrm>
            <a:off x="4381378" y="3086017"/>
            <a:ext cx="3429245" cy="685737"/>
            <a:chOff x="1751220" y="2553305"/>
            <a:chExt cx="8690433" cy="1751564"/>
          </a:xfrm>
        </p:grpSpPr>
        <p:grpSp>
          <p:nvGrpSpPr>
            <p:cNvPr id="71" name="Google Shape;71;g1f03e763ce9_0_1176"/>
            <p:cNvGrpSpPr/>
            <p:nvPr/>
          </p:nvGrpSpPr>
          <p:grpSpPr>
            <a:xfrm>
              <a:off x="4940894" y="2609525"/>
              <a:ext cx="5500759" cy="1694643"/>
              <a:chOff x="4940894" y="2609525"/>
              <a:chExt cx="5500759" cy="1694643"/>
            </a:xfrm>
          </p:grpSpPr>
          <p:sp>
            <p:nvSpPr>
              <p:cNvPr id="72" name="Google Shape;72;g1f03e763ce9_0_1176"/>
              <p:cNvSpPr/>
              <p:nvPr/>
            </p:nvSpPr>
            <p:spPr>
              <a:xfrm>
                <a:off x="4940894" y="2609525"/>
                <a:ext cx="1771710" cy="1664870"/>
              </a:xfrm>
              <a:custGeom>
                <a:rect b="b" l="l" r="r" t="t"/>
                <a:pathLst>
                  <a:path extrusionOk="0" h="1664870" w="1771710">
                    <a:moveTo>
                      <a:pt x="0" y="0"/>
                    </a:moveTo>
                    <a:lnTo>
                      <a:pt x="329405" y="0"/>
                    </a:lnTo>
                    <a:lnTo>
                      <a:pt x="889445" y="1013178"/>
                    </a:lnTo>
                    <a:lnTo>
                      <a:pt x="1449486" y="0"/>
                    </a:lnTo>
                    <a:lnTo>
                      <a:pt x="1771711" y="0"/>
                    </a:lnTo>
                    <a:lnTo>
                      <a:pt x="1771711" y="1664870"/>
                    </a:lnTo>
                    <a:lnTo>
                      <a:pt x="1503073" y="1664870"/>
                    </a:lnTo>
                    <a:lnTo>
                      <a:pt x="1503073" y="388983"/>
                    </a:lnTo>
                    <a:lnTo>
                      <a:pt x="1012031" y="1272559"/>
                    </a:lnTo>
                    <a:lnTo>
                      <a:pt x="760030" y="1272559"/>
                    </a:lnTo>
                    <a:lnTo>
                      <a:pt x="268988" y="388983"/>
                    </a:lnTo>
                    <a:lnTo>
                      <a:pt x="268988" y="1664870"/>
                    </a:lnTo>
                    <a:lnTo>
                      <a:pt x="351" y="1664870"/>
                    </a:lnTo>
                    <a:lnTo>
                      <a:pt x="351" y="0"/>
                    </a:lnTo>
                    <a:close/>
                  </a:path>
                </a:pathLst>
              </a:custGeom>
              <a:solidFill>
                <a:srgbClr val="1C2B33"/>
              </a:solidFill>
              <a:ln>
                <a:noFill/>
              </a:ln>
            </p:spPr>
            <p:txBody>
              <a:bodyPr anchorCtr="0" anchor="ctr" bIns="30475" lIns="60950" spcFirstLastPara="1" rIns="60950" wrap="square" tIns="3047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Optimistic Text"/>
                  <a:ea typeface="Optimistic Text"/>
                  <a:cs typeface="Optimistic Text"/>
                  <a:sym typeface="Optimistic Text"/>
                </a:endParaRPr>
              </a:p>
            </p:txBody>
          </p:sp>
          <p:sp>
            <p:nvSpPr>
              <p:cNvPr id="73" name="Google Shape;73;g1f03e763ce9_0_1176"/>
              <p:cNvSpPr/>
              <p:nvPr/>
            </p:nvSpPr>
            <p:spPr>
              <a:xfrm>
                <a:off x="6951471" y="3004463"/>
                <a:ext cx="1178571" cy="1299705"/>
              </a:xfrm>
              <a:custGeom>
                <a:rect b="b" l="l" r="r" t="t"/>
                <a:pathLst>
                  <a:path extrusionOk="0" h="1299705" w="1178571">
                    <a:moveTo>
                      <a:pt x="627813" y="1299706"/>
                    </a:moveTo>
                    <a:cubicBezTo>
                      <a:pt x="503301" y="1299706"/>
                      <a:pt x="394025" y="1272209"/>
                      <a:pt x="299634" y="1217040"/>
                    </a:cubicBezTo>
                    <a:cubicBezTo>
                      <a:pt x="205243" y="1161871"/>
                      <a:pt x="131692" y="1085686"/>
                      <a:pt x="79155" y="988134"/>
                    </a:cubicBezTo>
                    <a:cubicBezTo>
                      <a:pt x="26444" y="890581"/>
                      <a:pt x="0" y="778843"/>
                      <a:pt x="0" y="652743"/>
                    </a:cubicBezTo>
                    <a:cubicBezTo>
                      <a:pt x="0" y="525066"/>
                      <a:pt x="25743" y="412102"/>
                      <a:pt x="77229" y="313849"/>
                    </a:cubicBezTo>
                    <a:cubicBezTo>
                      <a:pt x="128715" y="215596"/>
                      <a:pt x="200340" y="138710"/>
                      <a:pt x="291929" y="83191"/>
                    </a:cubicBezTo>
                    <a:cubicBezTo>
                      <a:pt x="383517" y="27672"/>
                      <a:pt x="488766" y="0"/>
                      <a:pt x="607674" y="0"/>
                    </a:cubicBezTo>
                    <a:cubicBezTo>
                      <a:pt x="725706" y="0"/>
                      <a:pt x="827452" y="28022"/>
                      <a:pt x="912737" y="83892"/>
                    </a:cubicBezTo>
                    <a:cubicBezTo>
                      <a:pt x="998021" y="139761"/>
                      <a:pt x="1063516" y="218048"/>
                      <a:pt x="1109574" y="318753"/>
                    </a:cubicBezTo>
                    <a:cubicBezTo>
                      <a:pt x="1155455" y="419458"/>
                      <a:pt x="1178572" y="537501"/>
                      <a:pt x="1178572" y="673059"/>
                    </a:cubicBezTo>
                    <a:lnTo>
                      <a:pt x="1178572" y="746792"/>
                    </a:lnTo>
                    <a:lnTo>
                      <a:pt x="266536" y="746792"/>
                    </a:lnTo>
                    <a:cubicBezTo>
                      <a:pt x="283173" y="848373"/>
                      <a:pt x="324151" y="928236"/>
                      <a:pt x="389647" y="986382"/>
                    </a:cubicBezTo>
                    <a:cubicBezTo>
                      <a:pt x="454967" y="1044703"/>
                      <a:pt x="537625" y="1073776"/>
                      <a:pt x="637620" y="1073776"/>
                    </a:cubicBezTo>
                    <a:cubicBezTo>
                      <a:pt x="717650" y="1073776"/>
                      <a:pt x="786649" y="1061867"/>
                      <a:pt x="844439" y="1038048"/>
                    </a:cubicBezTo>
                    <a:cubicBezTo>
                      <a:pt x="902229" y="1014229"/>
                      <a:pt x="956517" y="978151"/>
                      <a:pt x="1007303" y="929812"/>
                    </a:cubicBezTo>
                    <a:lnTo>
                      <a:pt x="1150027" y="1104601"/>
                    </a:lnTo>
                    <a:cubicBezTo>
                      <a:pt x="1008003" y="1234729"/>
                      <a:pt x="833932" y="1299706"/>
                      <a:pt x="627813" y="1299706"/>
                    </a:cubicBezTo>
                    <a:close/>
                    <a:moveTo>
                      <a:pt x="824125" y="312098"/>
                    </a:moveTo>
                    <a:cubicBezTo>
                      <a:pt x="767910" y="254652"/>
                      <a:pt x="694184" y="225929"/>
                      <a:pt x="602945" y="225929"/>
                    </a:cubicBezTo>
                    <a:cubicBezTo>
                      <a:pt x="514159" y="225929"/>
                      <a:pt x="439907" y="255353"/>
                      <a:pt x="380015" y="313849"/>
                    </a:cubicBezTo>
                    <a:cubicBezTo>
                      <a:pt x="320123" y="372521"/>
                      <a:pt x="282297" y="451333"/>
                      <a:pt x="266536" y="550462"/>
                    </a:cubicBezTo>
                    <a:lnTo>
                      <a:pt x="920442" y="550462"/>
                    </a:lnTo>
                    <a:cubicBezTo>
                      <a:pt x="912386" y="449056"/>
                      <a:pt x="880339" y="369543"/>
                      <a:pt x="824125" y="312098"/>
                    </a:cubicBezTo>
                    <a:close/>
                  </a:path>
                </a:pathLst>
              </a:custGeom>
              <a:solidFill>
                <a:srgbClr val="1C2B33"/>
              </a:solidFill>
              <a:ln>
                <a:noFill/>
              </a:ln>
            </p:spPr>
            <p:txBody>
              <a:bodyPr anchorCtr="0" anchor="ctr" bIns="30475" lIns="60950" spcFirstLastPara="1" rIns="60950" wrap="square" tIns="3047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Optimistic Text"/>
                  <a:ea typeface="Optimistic Text"/>
                  <a:cs typeface="Optimistic Text"/>
                  <a:sym typeface="Optimistic Text"/>
                </a:endParaRPr>
              </a:p>
            </p:txBody>
          </p:sp>
          <p:sp>
            <p:nvSpPr>
              <p:cNvPr id="74" name="Google Shape;74;g1f03e763ce9_0_1176"/>
              <p:cNvSpPr/>
              <p:nvPr/>
            </p:nvSpPr>
            <p:spPr>
              <a:xfrm>
                <a:off x="8208497" y="2670123"/>
                <a:ext cx="882090" cy="1631418"/>
              </a:xfrm>
              <a:custGeom>
                <a:rect b="b" l="l" r="r" t="t"/>
                <a:pathLst>
                  <a:path extrusionOk="0" h="1631418" w="882090">
                    <a:moveTo>
                      <a:pt x="247273" y="583913"/>
                    </a:moveTo>
                    <a:lnTo>
                      <a:pt x="0" y="583913"/>
                    </a:lnTo>
                    <a:lnTo>
                      <a:pt x="0" y="363939"/>
                    </a:lnTo>
                    <a:lnTo>
                      <a:pt x="247273" y="363939"/>
                    </a:lnTo>
                    <a:lnTo>
                      <a:pt x="247273" y="0"/>
                    </a:lnTo>
                    <a:lnTo>
                      <a:pt x="506453" y="0"/>
                    </a:lnTo>
                    <a:lnTo>
                      <a:pt x="506453" y="363939"/>
                    </a:lnTo>
                    <a:lnTo>
                      <a:pt x="882090" y="363939"/>
                    </a:lnTo>
                    <a:lnTo>
                      <a:pt x="882090" y="583913"/>
                    </a:lnTo>
                    <a:lnTo>
                      <a:pt x="506278" y="583913"/>
                    </a:lnTo>
                    <a:lnTo>
                      <a:pt x="506278" y="1141555"/>
                    </a:lnTo>
                    <a:cubicBezTo>
                      <a:pt x="506278" y="1234379"/>
                      <a:pt x="522214" y="1300581"/>
                      <a:pt x="553912" y="1340163"/>
                    </a:cubicBezTo>
                    <a:cubicBezTo>
                      <a:pt x="585609" y="1379744"/>
                      <a:pt x="639897" y="1399710"/>
                      <a:pt x="716775" y="1399535"/>
                    </a:cubicBezTo>
                    <a:cubicBezTo>
                      <a:pt x="750924" y="1399535"/>
                      <a:pt x="779819" y="1398134"/>
                      <a:pt x="803636" y="1395332"/>
                    </a:cubicBezTo>
                    <a:cubicBezTo>
                      <a:pt x="827452" y="1392529"/>
                      <a:pt x="853546" y="1388851"/>
                      <a:pt x="882090" y="1383948"/>
                    </a:cubicBezTo>
                    <a:lnTo>
                      <a:pt x="882090" y="1601645"/>
                    </a:lnTo>
                    <a:cubicBezTo>
                      <a:pt x="849517" y="1611103"/>
                      <a:pt x="816420" y="1618283"/>
                      <a:pt x="782796" y="1623012"/>
                    </a:cubicBezTo>
                    <a:cubicBezTo>
                      <a:pt x="744444" y="1628616"/>
                      <a:pt x="705742" y="1631419"/>
                      <a:pt x="666865" y="1631419"/>
                    </a:cubicBezTo>
                    <a:cubicBezTo>
                      <a:pt x="387020" y="1631419"/>
                      <a:pt x="247097" y="1478347"/>
                      <a:pt x="247097" y="1172380"/>
                    </a:cubicBezTo>
                    <a:lnTo>
                      <a:pt x="247273" y="583913"/>
                    </a:lnTo>
                    <a:close/>
                  </a:path>
                </a:pathLst>
              </a:custGeom>
              <a:solidFill>
                <a:srgbClr val="1C2B33"/>
              </a:solidFill>
              <a:ln>
                <a:noFill/>
              </a:ln>
            </p:spPr>
            <p:txBody>
              <a:bodyPr anchorCtr="0" anchor="ctr" bIns="30475" lIns="60950" spcFirstLastPara="1" rIns="60950" wrap="square" tIns="3047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Optimistic Text"/>
                  <a:ea typeface="Optimistic Text"/>
                  <a:cs typeface="Optimistic Text"/>
                  <a:sym typeface="Optimistic Text"/>
                </a:endParaRPr>
              </a:p>
            </p:txBody>
          </p:sp>
          <p:sp>
            <p:nvSpPr>
              <p:cNvPr id="75" name="Google Shape;75;g1f03e763ce9_0_1176"/>
              <p:cNvSpPr/>
              <p:nvPr/>
            </p:nvSpPr>
            <p:spPr>
              <a:xfrm>
                <a:off x="9214573" y="3004463"/>
                <a:ext cx="1227080" cy="1299705"/>
              </a:xfrm>
              <a:custGeom>
                <a:rect b="b" l="l" r="r" t="t"/>
                <a:pathLst>
                  <a:path extrusionOk="0" h="1299705" w="1227080">
                    <a:moveTo>
                      <a:pt x="1226906" y="1269932"/>
                    </a:moveTo>
                    <a:lnTo>
                      <a:pt x="972454" y="1269932"/>
                    </a:lnTo>
                    <a:lnTo>
                      <a:pt x="972454" y="1096369"/>
                    </a:lnTo>
                    <a:cubicBezTo>
                      <a:pt x="927272" y="1161346"/>
                      <a:pt x="869832" y="1211611"/>
                      <a:pt x="800134" y="1246814"/>
                    </a:cubicBezTo>
                    <a:cubicBezTo>
                      <a:pt x="730434" y="1282017"/>
                      <a:pt x="651104" y="1299706"/>
                      <a:pt x="562317" y="1299706"/>
                    </a:cubicBezTo>
                    <a:cubicBezTo>
                      <a:pt x="452866" y="1299706"/>
                      <a:pt x="356024" y="1271683"/>
                      <a:pt x="271615" y="1215814"/>
                    </a:cubicBezTo>
                    <a:cubicBezTo>
                      <a:pt x="187206" y="1159945"/>
                      <a:pt x="120834" y="1083059"/>
                      <a:pt x="72501" y="985156"/>
                    </a:cubicBezTo>
                    <a:cubicBezTo>
                      <a:pt x="24167" y="887253"/>
                      <a:pt x="0" y="775340"/>
                      <a:pt x="0" y="649240"/>
                    </a:cubicBezTo>
                    <a:cubicBezTo>
                      <a:pt x="0" y="522439"/>
                      <a:pt x="24517" y="410175"/>
                      <a:pt x="73727" y="312623"/>
                    </a:cubicBezTo>
                    <a:cubicBezTo>
                      <a:pt x="122936" y="215071"/>
                      <a:pt x="190883" y="138710"/>
                      <a:pt x="277569" y="83191"/>
                    </a:cubicBezTo>
                    <a:cubicBezTo>
                      <a:pt x="364429" y="27672"/>
                      <a:pt x="464074" y="0"/>
                      <a:pt x="576678" y="0"/>
                    </a:cubicBezTo>
                    <a:cubicBezTo>
                      <a:pt x="661437" y="0"/>
                      <a:pt x="737615" y="16463"/>
                      <a:pt x="805037" y="49389"/>
                    </a:cubicBezTo>
                    <a:cubicBezTo>
                      <a:pt x="871583" y="81615"/>
                      <a:pt x="929023" y="129603"/>
                      <a:pt x="972629" y="189150"/>
                    </a:cubicBezTo>
                    <a:lnTo>
                      <a:pt x="972629" y="29774"/>
                    </a:lnTo>
                    <a:lnTo>
                      <a:pt x="1227081" y="29774"/>
                    </a:lnTo>
                    <a:lnTo>
                      <a:pt x="1227081" y="1269932"/>
                    </a:lnTo>
                    <a:close/>
                    <a:moveTo>
                      <a:pt x="967550" y="463768"/>
                    </a:moveTo>
                    <a:cubicBezTo>
                      <a:pt x="939705" y="393187"/>
                      <a:pt x="895925" y="337493"/>
                      <a:pt x="836208" y="296685"/>
                    </a:cubicBezTo>
                    <a:cubicBezTo>
                      <a:pt x="776317" y="255878"/>
                      <a:pt x="707144" y="235387"/>
                      <a:pt x="628688" y="235387"/>
                    </a:cubicBezTo>
                    <a:cubicBezTo>
                      <a:pt x="517661" y="235387"/>
                      <a:pt x="429400" y="272691"/>
                      <a:pt x="363554" y="347125"/>
                    </a:cubicBezTo>
                    <a:cubicBezTo>
                      <a:pt x="297708" y="421559"/>
                      <a:pt x="264785" y="522264"/>
                      <a:pt x="264785" y="649240"/>
                    </a:cubicBezTo>
                    <a:cubicBezTo>
                      <a:pt x="264785" y="776916"/>
                      <a:pt x="296482" y="877971"/>
                      <a:pt x="359876" y="952405"/>
                    </a:cubicBezTo>
                    <a:cubicBezTo>
                      <a:pt x="423270" y="1027014"/>
                      <a:pt x="509256" y="1064144"/>
                      <a:pt x="617831" y="1064144"/>
                    </a:cubicBezTo>
                    <a:cubicBezTo>
                      <a:pt x="697862" y="1064144"/>
                      <a:pt x="769137" y="1043477"/>
                      <a:pt x="831830" y="1002320"/>
                    </a:cubicBezTo>
                    <a:cubicBezTo>
                      <a:pt x="894524" y="961162"/>
                      <a:pt x="939705" y="905643"/>
                      <a:pt x="967375" y="835763"/>
                    </a:cubicBezTo>
                    <a:lnTo>
                      <a:pt x="967550" y="463768"/>
                    </a:lnTo>
                    <a:close/>
                  </a:path>
                </a:pathLst>
              </a:custGeom>
              <a:solidFill>
                <a:srgbClr val="1C2B33"/>
              </a:solidFill>
              <a:ln>
                <a:noFill/>
              </a:ln>
            </p:spPr>
            <p:txBody>
              <a:bodyPr anchorCtr="0" anchor="ctr" bIns="30475" lIns="60950" spcFirstLastPara="1" rIns="60950" wrap="square" tIns="3047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Optimistic Text"/>
                  <a:ea typeface="Optimistic Text"/>
                  <a:cs typeface="Optimistic Text"/>
                  <a:sym typeface="Optimistic Text"/>
                </a:endParaRPr>
              </a:p>
            </p:txBody>
          </p:sp>
        </p:grpSp>
        <p:grpSp>
          <p:nvGrpSpPr>
            <p:cNvPr id="76" name="Google Shape;76;g1f03e763ce9_0_1176"/>
            <p:cNvGrpSpPr/>
            <p:nvPr/>
          </p:nvGrpSpPr>
          <p:grpSpPr>
            <a:xfrm>
              <a:off x="1751220" y="2553305"/>
              <a:ext cx="2635412" cy="1751564"/>
              <a:chOff x="1751220" y="2553305"/>
              <a:chExt cx="2635412" cy="1751564"/>
            </a:xfrm>
          </p:grpSpPr>
          <p:grpSp>
            <p:nvGrpSpPr>
              <p:cNvPr id="77" name="Google Shape;77;g1f03e763ce9_0_1176"/>
              <p:cNvGrpSpPr/>
              <p:nvPr/>
            </p:nvGrpSpPr>
            <p:grpSpPr>
              <a:xfrm>
                <a:off x="1751220" y="2553305"/>
                <a:ext cx="2635412" cy="1751564"/>
                <a:chOff x="1751220" y="2553305"/>
                <a:chExt cx="2635412" cy="1751564"/>
              </a:xfrm>
            </p:grpSpPr>
            <p:sp>
              <p:nvSpPr>
                <p:cNvPr id="78" name="Google Shape;78;g1f03e763ce9_0_1176"/>
                <p:cNvSpPr/>
                <p:nvPr/>
              </p:nvSpPr>
              <p:spPr>
                <a:xfrm>
                  <a:off x="3069540" y="3101490"/>
                  <a:ext cx="1317092" cy="1203379"/>
                </a:xfrm>
                <a:custGeom>
                  <a:rect b="b" l="l" r="r" t="t"/>
                  <a:pathLst>
                    <a:path extrusionOk="0" h="1203379" w="1317092">
                      <a:moveTo>
                        <a:pt x="1277166" y="226980"/>
                      </a:moveTo>
                      <a:lnTo>
                        <a:pt x="1020962" y="226980"/>
                      </a:lnTo>
                      <a:cubicBezTo>
                        <a:pt x="1049682" y="343622"/>
                        <a:pt x="1065618" y="472875"/>
                        <a:pt x="1065618" y="608958"/>
                      </a:cubicBezTo>
                      <a:cubicBezTo>
                        <a:pt x="1065618" y="804588"/>
                        <a:pt x="1001523" y="918253"/>
                        <a:pt x="868780" y="918253"/>
                      </a:cubicBezTo>
                      <a:cubicBezTo>
                        <a:pt x="741467" y="918253"/>
                        <a:pt x="680700" y="834187"/>
                        <a:pt x="439031" y="445378"/>
                      </a:cubicBezTo>
                      <a:lnTo>
                        <a:pt x="284573" y="187749"/>
                      </a:lnTo>
                      <a:cubicBezTo>
                        <a:pt x="242719" y="119795"/>
                        <a:pt x="202616" y="57095"/>
                        <a:pt x="164089" y="0"/>
                      </a:cubicBezTo>
                      <a:lnTo>
                        <a:pt x="21365" y="0"/>
                      </a:lnTo>
                      <a:lnTo>
                        <a:pt x="0" y="277420"/>
                      </a:lnTo>
                      <a:cubicBezTo>
                        <a:pt x="27669" y="322080"/>
                        <a:pt x="56915" y="370244"/>
                        <a:pt x="87561" y="421910"/>
                      </a:cubicBezTo>
                      <a:lnTo>
                        <a:pt x="216801" y="639257"/>
                      </a:lnTo>
                      <a:cubicBezTo>
                        <a:pt x="468452" y="1060466"/>
                        <a:pt x="608724" y="1203379"/>
                        <a:pt x="863002" y="1203379"/>
                      </a:cubicBezTo>
                      <a:cubicBezTo>
                        <a:pt x="1154755" y="1203379"/>
                        <a:pt x="1317093" y="967117"/>
                        <a:pt x="1317093" y="589868"/>
                      </a:cubicBezTo>
                      <a:cubicBezTo>
                        <a:pt x="1316918" y="463417"/>
                        <a:pt x="1302908" y="341346"/>
                        <a:pt x="1277166" y="226980"/>
                      </a:cubicBezTo>
                      <a:close/>
                    </a:path>
                  </a:pathLst>
                </a:custGeom>
                <a:gradFill>
                  <a:gsLst>
                    <a:gs pos="0">
                      <a:srgbClr val="0064E0"/>
                    </a:gs>
                    <a:gs pos="13000">
                      <a:srgbClr val="0064E0"/>
                    </a:gs>
                    <a:gs pos="82000">
                      <a:srgbClr val="2C7FF4"/>
                    </a:gs>
                    <a:gs pos="100000">
                      <a:srgbClr val="2C7FF4"/>
                    </a:gs>
                  </a:gsLst>
                  <a:lin ang="0" scaled="0"/>
                </a:gradFill>
                <a:ln>
                  <a:noFill/>
                </a:ln>
              </p:spPr>
              <p:txBody>
                <a:bodyPr anchorCtr="0" anchor="ctr" bIns="30475" lIns="60950" spcFirstLastPara="1" rIns="60950" wrap="square" tIns="3047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Optimistic Text"/>
                    <a:ea typeface="Optimistic Text"/>
                    <a:cs typeface="Optimistic Text"/>
                    <a:sym typeface="Optimistic Text"/>
                  </a:endParaRPr>
                </a:p>
              </p:txBody>
            </p:sp>
            <p:sp>
              <p:nvSpPr>
                <p:cNvPr id="79" name="Google Shape;79;g1f03e763ce9_0_1176"/>
                <p:cNvSpPr/>
                <p:nvPr/>
              </p:nvSpPr>
              <p:spPr>
                <a:xfrm>
                  <a:off x="3091079" y="2553305"/>
                  <a:ext cx="1255800" cy="775164"/>
                </a:xfrm>
                <a:custGeom>
                  <a:rect b="b" l="l" r="r" t="t"/>
                  <a:pathLst>
                    <a:path extrusionOk="0" h="775164" w="1255800">
                      <a:moveTo>
                        <a:pt x="533422" y="225929"/>
                      </a:moveTo>
                      <a:cubicBezTo>
                        <a:pt x="741992" y="225929"/>
                        <a:pt x="919916" y="451683"/>
                        <a:pt x="999597" y="775165"/>
                      </a:cubicBezTo>
                      <a:lnTo>
                        <a:pt x="1255801" y="775165"/>
                      </a:lnTo>
                      <a:cubicBezTo>
                        <a:pt x="1155455" y="329086"/>
                        <a:pt x="876311" y="0"/>
                        <a:pt x="551635" y="0"/>
                      </a:cubicBezTo>
                      <a:cubicBezTo>
                        <a:pt x="335534" y="0"/>
                        <a:pt x="166716" y="162704"/>
                        <a:pt x="13660" y="369543"/>
                      </a:cubicBezTo>
                      <a:lnTo>
                        <a:pt x="0" y="548010"/>
                      </a:lnTo>
                      <a:lnTo>
                        <a:pt x="142725" y="548010"/>
                      </a:lnTo>
                      <a:cubicBezTo>
                        <a:pt x="281772" y="332939"/>
                        <a:pt x="396652" y="225929"/>
                        <a:pt x="533422" y="225929"/>
                      </a:cubicBezTo>
                      <a:close/>
                    </a:path>
                  </a:pathLst>
                </a:custGeom>
                <a:gradFill>
                  <a:gsLst>
                    <a:gs pos="0">
                      <a:srgbClr val="2C7FF4"/>
                    </a:gs>
                    <a:gs pos="13000">
                      <a:srgbClr val="2C7FF4"/>
                    </a:gs>
                    <a:gs pos="100000">
                      <a:srgbClr val="128DFF"/>
                    </a:gs>
                  </a:gsLst>
                  <a:lin ang="10800025" scaled="0"/>
                </a:gradFill>
                <a:ln>
                  <a:noFill/>
                </a:ln>
              </p:spPr>
              <p:txBody>
                <a:bodyPr anchorCtr="0" anchor="ctr" bIns="30475" lIns="60950" spcFirstLastPara="1" rIns="60950" wrap="square" tIns="3047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Optimistic Text"/>
                    <a:ea typeface="Optimistic Text"/>
                    <a:cs typeface="Optimistic Text"/>
                    <a:sym typeface="Optimistic Text"/>
                  </a:endParaRPr>
                </a:p>
              </p:txBody>
            </p:sp>
            <p:sp>
              <p:nvSpPr>
                <p:cNvPr id="80" name="Google Shape;80;g1f03e763ce9_0_1176"/>
                <p:cNvSpPr/>
                <p:nvPr/>
              </p:nvSpPr>
              <p:spPr>
                <a:xfrm>
                  <a:off x="1751220" y="2553305"/>
                  <a:ext cx="1353343" cy="1751388"/>
                </a:xfrm>
                <a:custGeom>
                  <a:rect b="b" l="l" r="r" t="t"/>
                  <a:pathLst>
                    <a:path extrusionOk="0" h="1751388" w="1353343">
                      <a:moveTo>
                        <a:pt x="757228" y="0"/>
                      </a:moveTo>
                      <a:cubicBezTo>
                        <a:pt x="328529" y="0"/>
                        <a:pt x="0" y="557992"/>
                        <a:pt x="0" y="1148736"/>
                      </a:cubicBezTo>
                      <a:cubicBezTo>
                        <a:pt x="0" y="1518279"/>
                        <a:pt x="178800" y="1751389"/>
                        <a:pt x="478258" y="1751389"/>
                      </a:cubicBezTo>
                      <a:cubicBezTo>
                        <a:pt x="693834" y="1751389"/>
                        <a:pt x="848817" y="1649808"/>
                        <a:pt x="1124459" y="1168001"/>
                      </a:cubicBezTo>
                      <a:cubicBezTo>
                        <a:pt x="1124459" y="1168001"/>
                        <a:pt x="1239339" y="965190"/>
                        <a:pt x="1318319" y="825430"/>
                      </a:cubicBezTo>
                      <a:lnTo>
                        <a:pt x="1318319" y="825430"/>
                      </a:lnTo>
                      <a:lnTo>
                        <a:pt x="1353344" y="369543"/>
                      </a:lnTo>
                      <a:cubicBezTo>
                        <a:pt x="1143197" y="101931"/>
                        <a:pt x="967550" y="0"/>
                        <a:pt x="757228" y="0"/>
                      </a:cubicBezTo>
                      <a:close/>
                      <a:moveTo>
                        <a:pt x="914312" y="1037523"/>
                      </a:moveTo>
                      <a:cubicBezTo>
                        <a:pt x="690857" y="1387800"/>
                        <a:pt x="613628" y="1466263"/>
                        <a:pt x="489116" y="1466263"/>
                      </a:cubicBezTo>
                      <a:cubicBezTo>
                        <a:pt x="361102" y="1466263"/>
                        <a:pt x="284924" y="1353824"/>
                        <a:pt x="284924" y="1153465"/>
                      </a:cubicBezTo>
                      <a:cubicBezTo>
                        <a:pt x="284924" y="724725"/>
                        <a:pt x="498748" y="286177"/>
                        <a:pt x="753550" y="286177"/>
                      </a:cubicBezTo>
                      <a:cubicBezTo>
                        <a:pt x="891547" y="286177"/>
                        <a:pt x="1006952" y="365865"/>
                        <a:pt x="1183475" y="618766"/>
                      </a:cubicBezTo>
                      <a:cubicBezTo>
                        <a:pt x="1015883" y="876220"/>
                        <a:pt x="914312" y="1037523"/>
                        <a:pt x="914312" y="1037523"/>
                      </a:cubicBezTo>
                      <a:close/>
                    </a:path>
                  </a:pathLst>
                </a:custGeom>
                <a:gradFill>
                  <a:gsLst>
                    <a:gs pos="0">
                      <a:srgbClr val="0064E0"/>
                    </a:gs>
                    <a:gs pos="36000">
                      <a:srgbClr val="0064E0"/>
                    </a:gs>
                    <a:gs pos="78000">
                      <a:srgbClr val="128DFF"/>
                    </a:gs>
                    <a:gs pos="100000">
                      <a:srgbClr val="128DFF"/>
                    </a:gs>
                  </a:gsLst>
                  <a:lin ang="1801379" scaled="0"/>
                </a:gradFill>
                <a:ln>
                  <a:noFill/>
                </a:ln>
              </p:spPr>
              <p:txBody>
                <a:bodyPr anchorCtr="0" anchor="ctr" bIns="30475" lIns="60950" spcFirstLastPara="1" rIns="60950" wrap="square" tIns="3047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Optimistic Text"/>
                    <a:ea typeface="Optimistic Text"/>
                    <a:cs typeface="Optimistic Text"/>
                    <a:sym typeface="Optimistic Text"/>
                  </a:endParaRPr>
                </a:p>
              </p:txBody>
            </p:sp>
            <p:sp>
              <p:nvSpPr>
                <p:cNvPr id="81" name="Google Shape;81;g1f03e763ce9_0_1176"/>
                <p:cNvSpPr/>
                <p:nvPr/>
              </p:nvSpPr>
              <p:spPr>
                <a:xfrm>
                  <a:off x="2504771" y="2553305"/>
                  <a:ext cx="849517" cy="1002319"/>
                </a:xfrm>
                <a:custGeom>
                  <a:rect b="b" l="l" r="r" t="t"/>
                  <a:pathLst>
                    <a:path extrusionOk="0" h="1002319" w="849517">
                      <a:moveTo>
                        <a:pt x="849517" y="735758"/>
                      </a:moveTo>
                      <a:cubicBezTo>
                        <a:pt x="514509" y="190901"/>
                        <a:pt x="291578" y="0"/>
                        <a:pt x="3678" y="0"/>
                      </a:cubicBezTo>
                      <a:lnTo>
                        <a:pt x="0" y="286177"/>
                      </a:lnTo>
                      <a:cubicBezTo>
                        <a:pt x="188431" y="286177"/>
                        <a:pt x="334483" y="434695"/>
                        <a:pt x="652155" y="969744"/>
                      </a:cubicBezTo>
                      <a:lnTo>
                        <a:pt x="671593" y="1002320"/>
                      </a:lnTo>
                      <a:lnTo>
                        <a:pt x="849517" y="735758"/>
                      </a:lnTo>
                      <a:close/>
                    </a:path>
                  </a:pathLst>
                </a:custGeom>
                <a:solidFill>
                  <a:srgbClr val="0064E0"/>
                </a:solidFill>
                <a:ln>
                  <a:noFill/>
                </a:ln>
              </p:spPr>
              <p:txBody>
                <a:bodyPr anchorCtr="0" anchor="ctr" bIns="30475" lIns="60950" spcFirstLastPara="1" rIns="60950" wrap="square" tIns="3047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Optimistic Text"/>
                    <a:ea typeface="Optimistic Text"/>
                    <a:cs typeface="Optimistic Text"/>
                    <a:sym typeface="Optimistic Text"/>
                  </a:endParaRPr>
                </a:p>
              </p:txBody>
            </p:sp>
          </p:grpSp>
          <p:sp>
            <p:nvSpPr>
              <p:cNvPr id="82" name="Google Shape;82;g1f03e763ce9_0_1176"/>
              <p:cNvSpPr/>
              <p:nvPr/>
            </p:nvSpPr>
            <p:spPr>
              <a:xfrm>
                <a:off x="4034812" y="3064536"/>
                <a:ext cx="329229" cy="361311"/>
              </a:xfrm>
              <a:custGeom>
                <a:rect b="b" l="l" r="r" t="t"/>
                <a:pathLst>
                  <a:path extrusionOk="0" h="361311" w="329229">
                    <a:moveTo>
                      <a:pt x="311893" y="263934"/>
                    </a:moveTo>
                    <a:lnTo>
                      <a:pt x="311893" y="263934"/>
                    </a:lnTo>
                    <a:cubicBezTo>
                      <a:pt x="291053" y="170060"/>
                      <a:pt x="261983" y="81440"/>
                      <a:pt x="226258" y="0"/>
                    </a:cubicBezTo>
                    <a:lnTo>
                      <a:pt x="0" y="90547"/>
                    </a:lnTo>
                    <a:cubicBezTo>
                      <a:pt x="21890" y="144139"/>
                      <a:pt x="40628" y="202285"/>
                      <a:pt x="55864" y="263934"/>
                    </a:cubicBezTo>
                    <a:lnTo>
                      <a:pt x="55689" y="263934"/>
                    </a:lnTo>
                    <a:cubicBezTo>
                      <a:pt x="63394" y="295459"/>
                      <a:pt x="70224" y="328035"/>
                      <a:pt x="76003" y="361311"/>
                    </a:cubicBezTo>
                    <a:lnTo>
                      <a:pt x="329230" y="353080"/>
                    </a:lnTo>
                    <a:cubicBezTo>
                      <a:pt x="324326" y="322781"/>
                      <a:pt x="318547" y="293183"/>
                      <a:pt x="311893" y="263934"/>
                    </a:cubicBezTo>
                    <a:close/>
                  </a:path>
                </a:pathLst>
              </a:custGeom>
              <a:solidFill>
                <a:srgbClr val="2C7FF4"/>
              </a:solidFill>
              <a:ln>
                <a:noFill/>
              </a:ln>
            </p:spPr>
            <p:txBody>
              <a:bodyPr anchorCtr="0" anchor="ctr" bIns="30475" lIns="60950" spcFirstLastPara="1" rIns="60950" wrap="square" tIns="3047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Optimistic Text"/>
                  <a:ea typeface="Optimistic Text"/>
                  <a:cs typeface="Optimistic Text"/>
                  <a:sym typeface="Optimistic Text"/>
                </a:endParaRPr>
              </a:p>
            </p:txBody>
          </p:sp>
        </p:gr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_Title" type="title">
  <p:cSld name="TITLE">
    <p:spTree>
      <p:nvGrpSpPr>
        <p:cNvPr id="83" name="Shape 83"/>
        <p:cNvGrpSpPr/>
        <p:nvPr/>
      </p:nvGrpSpPr>
      <p:grpSpPr>
        <a:xfrm>
          <a:off x="0" y="0"/>
          <a:ext cx="0" cy="0"/>
          <a:chOff x="0" y="0"/>
          <a:chExt cx="0" cy="0"/>
        </a:xfrm>
      </p:grpSpPr>
      <p:sp>
        <p:nvSpPr>
          <p:cNvPr id="84" name="Google Shape;84;g1f03e763ce9_0_653"/>
          <p:cNvSpPr txBox="1"/>
          <p:nvPr>
            <p:ph idx="1" type="subTitle"/>
          </p:nvPr>
        </p:nvSpPr>
        <p:spPr>
          <a:xfrm>
            <a:off x="469400" y="6010656"/>
            <a:ext cx="1874700" cy="463200"/>
          </a:xfrm>
          <a:prstGeom prst="rect">
            <a:avLst/>
          </a:prstGeom>
          <a:noFill/>
          <a:ln>
            <a:noFill/>
          </a:ln>
        </p:spPr>
        <p:txBody>
          <a:bodyPr anchorCtr="0" anchor="b" bIns="0" lIns="0" spcFirstLastPara="1" rIns="0" wrap="square" tIns="0">
            <a:noAutofit/>
          </a:bodyPr>
          <a:lstStyle>
            <a:lvl1pPr lvl="0" marR="0" algn="l">
              <a:lnSpc>
                <a:spcPct val="125000"/>
              </a:lnSpc>
              <a:spcBef>
                <a:spcPts val="0"/>
              </a:spcBef>
              <a:spcAft>
                <a:spcPts val="0"/>
              </a:spcAft>
              <a:buSzPts val="1200"/>
              <a:buNone/>
              <a:defRPr b="0" sz="1200"/>
            </a:lvl1pPr>
            <a:lvl2pPr lvl="1" algn="l">
              <a:lnSpc>
                <a:spcPct val="125000"/>
              </a:lnSpc>
              <a:spcBef>
                <a:spcPts val="0"/>
              </a:spcBef>
              <a:spcAft>
                <a:spcPts val="0"/>
              </a:spcAft>
              <a:buSzPts val="1200"/>
              <a:buNone/>
              <a:defRPr b="0" sz="1200"/>
            </a:lvl2pPr>
            <a:lvl3pPr lvl="2" algn="l">
              <a:lnSpc>
                <a:spcPct val="125000"/>
              </a:lnSpc>
              <a:spcBef>
                <a:spcPts val="0"/>
              </a:spcBef>
              <a:spcAft>
                <a:spcPts val="0"/>
              </a:spcAft>
              <a:buSzPts val="1200"/>
              <a:buNone/>
              <a:defRPr b="0" sz="1200"/>
            </a:lvl3pPr>
            <a:lvl4pPr lvl="3" algn="l">
              <a:lnSpc>
                <a:spcPct val="125000"/>
              </a:lnSpc>
              <a:spcBef>
                <a:spcPts val="0"/>
              </a:spcBef>
              <a:spcAft>
                <a:spcPts val="0"/>
              </a:spcAft>
              <a:buSzPts val="1200"/>
              <a:buNone/>
              <a:defRPr b="0" sz="1200"/>
            </a:lvl4pPr>
            <a:lvl5pPr lvl="4" algn="l">
              <a:lnSpc>
                <a:spcPct val="125000"/>
              </a:lnSpc>
              <a:spcBef>
                <a:spcPts val="0"/>
              </a:spcBef>
              <a:spcAft>
                <a:spcPts val="0"/>
              </a:spcAft>
              <a:buSzPts val="1200"/>
              <a:buNone/>
              <a:defRPr b="0" sz="1200"/>
            </a:lvl5pPr>
            <a:lvl6pPr lvl="5" algn="l">
              <a:lnSpc>
                <a:spcPct val="125000"/>
              </a:lnSpc>
              <a:spcBef>
                <a:spcPts val="0"/>
              </a:spcBef>
              <a:spcAft>
                <a:spcPts val="0"/>
              </a:spcAft>
              <a:buSzPts val="1200"/>
              <a:buNone/>
              <a:defRPr b="0" sz="1200"/>
            </a:lvl6pPr>
            <a:lvl7pPr lvl="6" algn="l">
              <a:lnSpc>
                <a:spcPct val="125000"/>
              </a:lnSpc>
              <a:spcBef>
                <a:spcPts val="0"/>
              </a:spcBef>
              <a:spcAft>
                <a:spcPts val="0"/>
              </a:spcAft>
              <a:buSzPts val="1200"/>
              <a:buNone/>
              <a:defRPr b="0" sz="1200"/>
            </a:lvl7pPr>
            <a:lvl8pPr lvl="7" algn="l">
              <a:lnSpc>
                <a:spcPct val="125000"/>
              </a:lnSpc>
              <a:spcBef>
                <a:spcPts val="0"/>
              </a:spcBef>
              <a:spcAft>
                <a:spcPts val="0"/>
              </a:spcAft>
              <a:buSzPts val="1200"/>
              <a:buNone/>
              <a:defRPr b="0" sz="1200"/>
            </a:lvl8pPr>
            <a:lvl9pPr lvl="8" algn="l">
              <a:lnSpc>
                <a:spcPct val="125000"/>
              </a:lnSpc>
              <a:spcBef>
                <a:spcPts val="0"/>
              </a:spcBef>
              <a:spcAft>
                <a:spcPts val="0"/>
              </a:spcAft>
              <a:buSzPts val="1200"/>
              <a:buNone/>
              <a:defRPr b="0" sz="1200"/>
            </a:lvl9pPr>
          </a:lstStyle>
          <a:p/>
        </p:txBody>
      </p:sp>
      <p:sp>
        <p:nvSpPr>
          <p:cNvPr id="85" name="Google Shape;85;g1f03e763ce9_0_653"/>
          <p:cNvSpPr txBox="1"/>
          <p:nvPr>
            <p:ph idx="2" type="subTitle"/>
          </p:nvPr>
        </p:nvSpPr>
        <p:spPr>
          <a:xfrm>
            <a:off x="2814050" y="6010656"/>
            <a:ext cx="1874700" cy="463200"/>
          </a:xfrm>
          <a:prstGeom prst="rect">
            <a:avLst/>
          </a:prstGeom>
          <a:noFill/>
          <a:ln>
            <a:noFill/>
          </a:ln>
        </p:spPr>
        <p:txBody>
          <a:bodyPr anchorCtr="0" anchor="b" bIns="0" lIns="0" spcFirstLastPara="1" rIns="0" wrap="square" tIns="0">
            <a:noAutofit/>
          </a:bodyPr>
          <a:lstStyle>
            <a:lvl1pPr lvl="0" marR="0" algn="l">
              <a:lnSpc>
                <a:spcPct val="125000"/>
              </a:lnSpc>
              <a:spcBef>
                <a:spcPts val="0"/>
              </a:spcBef>
              <a:spcAft>
                <a:spcPts val="0"/>
              </a:spcAft>
              <a:buSzPts val="1200"/>
              <a:buNone/>
              <a:defRPr b="0" sz="1200"/>
            </a:lvl1pPr>
            <a:lvl2pPr lvl="1" algn="l">
              <a:lnSpc>
                <a:spcPct val="125000"/>
              </a:lnSpc>
              <a:spcBef>
                <a:spcPts val="0"/>
              </a:spcBef>
              <a:spcAft>
                <a:spcPts val="0"/>
              </a:spcAft>
              <a:buSzPts val="1200"/>
              <a:buNone/>
              <a:defRPr b="0" sz="1200"/>
            </a:lvl2pPr>
            <a:lvl3pPr lvl="2" algn="l">
              <a:lnSpc>
                <a:spcPct val="125000"/>
              </a:lnSpc>
              <a:spcBef>
                <a:spcPts val="0"/>
              </a:spcBef>
              <a:spcAft>
                <a:spcPts val="0"/>
              </a:spcAft>
              <a:buSzPts val="1200"/>
              <a:buNone/>
              <a:defRPr b="0" sz="1200"/>
            </a:lvl3pPr>
            <a:lvl4pPr lvl="3" algn="l">
              <a:lnSpc>
                <a:spcPct val="125000"/>
              </a:lnSpc>
              <a:spcBef>
                <a:spcPts val="0"/>
              </a:spcBef>
              <a:spcAft>
                <a:spcPts val="0"/>
              </a:spcAft>
              <a:buSzPts val="1200"/>
              <a:buNone/>
              <a:defRPr b="0" sz="1200"/>
            </a:lvl4pPr>
            <a:lvl5pPr lvl="4" algn="l">
              <a:lnSpc>
                <a:spcPct val="125000"/>
              </a:lnSpc>
              <a:spcBef>
                <a:spcPts val="0"/>
              </a:spcBef>
              <a:spcAft>
                <a:spcPts val="0"/>
              </a:spcAft>
              <a:buSzPts val="1200"/>
              <a:buNone/>
              <a:defRPr b="0" sz="1200"/>
            </a:lvl5pPr>
            <a:lvl6pPr lvl="5" algn="l">
              <a:lnSpc>
                <a:spcPct val="125000"/>
              </a:lnSpc>
              <a:spcBef>
                <a:spcPts val="0"/>
              </a:spcBef>
              <a:spcAft>
                <a:spcPts val="0"/>
              </a:spcAft>
              <a:buSzPts val="1200"/>
              <a:buNone/>
              <a:defRPr b="0" sz="1200"/>
            </a:lvl6pPr>
            <a:lvl7pPr lvl="6" algn="l">
              <a:lnSpc>
                <a:spcPct val="125000"/>
              </a:lnSpc>
              <a:spcBef>
                <a:spcPts val="0"/>
              </a:spcBef>
              <a:spcAft>
                <a:spcPts val="0"/>
              </a:spcAft>
              <a:buSzPts val="1200"/>
              <a:buNone/>
              <a:defRPr b="0" sz="1200"/>
            </a:lvl7pPr>
            <a:lvl8pPr lvl="7" algn="l">
              <a:lnSpc>
                <a:spcPct val="125000"/>
              </a:lnSpc>
              <a:spcBef>
                <a:spcPts val="0"/>
              </a:spcBef>
              <a:spcAft>
                <a:spcPts val="0"/>
              </a:spcAft>
              <a:buSzPts val="1200"/>
              <a:buNone/>
              <a:defRPr b="0" sz="1200"/>
            </a:lvl8pPr>
            <a:lvl9pPr lvl="8" algn="l">
              <a:lnSpc>
                <a:spcPct val="125000"/>
              </a:lnSpc>
              <a:spcBef>
                <a:spcPts val="0"/>
              </a:spcBef>
              <a:spcAft>
                <a:spcPts val="0"/>
              </a:spcAft>
              <a:buSzPts val="1200"/>
              <a:buNone/>
              <a:defRPr b="0" sz="1200"/>
            </a:lvl9pPr>
          </a:lstStyle>
          <a:p/>
        </p:txBody>
      </p:sp>
      <p:sp>
        <p:nvSpPr>
          <p:cNvPr id="86" name="Google Shape;86;g1f03e763ce9_0_653"/>
          <p:cNvSpPr txBox="1"/>
          <p:nvPr>
            <p:ph idx="3" type="subTitle"/>
          </p:nvPr>
        </p:nvSpPr>
        <p:spPr>
          <a:xfrm>
            <a:off x="5158700" y="6010656"/>
            <a:ext cx="1874700" cy="463200"/>
          </a:xfrm>
          <a:prstGeom prst="rect">
            <a:avLst/>
          </a:prstGeom>
          <a:noFill/>
          <a:ln>
            <a:noFill/>
          </a:ln>
        </p:spPr>
        <p:txBody>
          <a:bodyPr anchorCtr="0" anchor="b" bIns="0" lIns="0" spcFirstLastPara="1" rIns="0" wrap="square" tIns="0">
            <a:noAutofit/>
          </a:bodyPr>
          <a:lstStyle>
            <a:lvl1pPr lvl="0" marR="0" algn="l">
              <a:lnSpc>
                <a:spcPct val="125000"/>
              </a:lnSpc>
              <a:spcBef>
                <a:spcPts val="0"/>
              </a:spcBef>
              <a:spcAft>
                <a:spcPts val="0"/>
              </a:spcAft>
              <a:buSzPts val="1200"/>
              <a:buNone/>
              <a:defRPr b="0" sz="1200"/>
            </a:lvl1pPr>
            <a:lvl2pPr lvl="1" algn="l">
              <a:lnSpc>
                <a:spcPct val="125000"/>
              </a:lnSpc>
              <a:spcBef>
                <a:spcPts val="0"/>
              </a:spcBef>
              <a:spcAft>
                <a:spcPts val="0"/>
              </a:spcAft>
              <a:buSzPts val="1200"/>
              <a:buNone/>
              <a:defRPr b="0" sz="1200"/>
            </a:lvl2pPr>
            <a:lvl3pPr lvl="2" algn="l">
              <a:lnSpc>
                <a:spcPct val="125000"/>
              </a:lnSpc>
              <a:spcBef>
                <a:spcPts val="0"/>
              </a:spcBef>
              <a:spcAft>
                <a:spcPts val="0"/>
              </a:spcAft>
              <a:buSzPts val="1200"/>
              <a:buNone/>
              <a:defRPr b="0" sz="1200"/>
            </a:lvl3pPr>
            <a:lvl4pPr lvl="3" algn="l">
              <a:lnSpc>
                <a:spcPct val="125000"/>
              </a:lnSpc>
              <a:spcBef>
                <a:spcPts val="0"/>
              </a:spcBef>
              <a:spcAft>
                <a:spcPts val="0"/>
              </a:spcAft>
              <a:buSzPts val="1200"/>
              <a:buNone/>
              <a:defRPr b="0" sz="1200"/>
            </a:lvl4pPr>
            <a:lvl5pPr lvl="4" algn="l">
              <a:lnSpc>
                <a:spcPct val="125000"/>
              </a:lnSpc>
              <a:spcBef>
                <a:spcPts val="0"/>
              </a:spcBef>
              <a:spcAft>
                <a:spcPts val="0"/>
              </a:spcAft>
              <a:buSzPts val="1200"/>
              <a:buNone/>
              <a:defRPr b="0" sz="1200"/>
            </a:lvl5pPr>
            <a:lvl6pPr lvl="5" algn="l">
              <a:lnSpc>
                <a:spcPct val="125000"/>
              </a:lnSpc>
              <a:spcBef>
                <a:spcPts val="0"/>
              </a:spcBef>
              <a:spcAft>
                <a:spcPts val="0"/>
              </a:spcAft>
              <a:buSzPts val="1200"/>
              <a:buNone/>
              <a:defRPr b="0" sz="1200"/>
            </a:lvl6pPr>
            <a:lvl7pPr lvl="6" algn="l">
              <a:lnSpc>
                <a:spcPct val="125000"/>
              </a:lnSpc>
              <a:spcBef>
                <a:spcPts val="0"/>
              </a:spcBef>
              <a:spcAft>
                <a:spcPts val="0"/>
              </a:spcAft>
              <a:buSzPts val="1200"/>
              <a:buNone/>
              <a:defRPr b="0" sz="1200"/>
            </a:lvl7pPr>
            <a:lvl8pPr lvl="7" algn="l">
              <a:lnSpc>
                <a:spcPct val="125000"/>
              </a:lnSpc>
              <a:spcBef>
                <a:spcPts val="0"/>
              </a:spcBef>
              <a:spcAft>
                <a:spcPts val="0"/>
              </a:spcAft>
              <a:buSzPts val="1200"/>
              <a:buNone/>
              <a:defRPr b="0" sz="1200"/>
            </a:lvl8pPr>
            <a:lvl9pPr lvl="8" algn="l">
              <a:lnSpc>
                <a:spcPct val="125000"/>
              </a:lnSpc>
              <a:spcBef>
                <a:spcPts val="0"/>
              </a:spcBef>
              <a:spcAft>
                <a:spcPts val="0"/>
              </a:spcAft>
              <a:buSzPts val="1200"/>
              <a:buNone/>
              <a:defRPr b="0" sz="1200"/>
            </a:lvl9pPr>
          </a:lstStyle>
          <a:p/>
        </p:txBody>
      </p:sp>
      <p:sp>
        <p:nvSpPr>
          <p:cNvPr id="87" name="Google Shape;87;g1f03e763ce9_0_653"/>
          <p:cNvSpPr txBox="1"/>
          <p:nvPr>
            <p:ph type="ctrTitle"/>
          </p:nvPr>
        </p:nvSpPr>
        <p:spPr>
          <a:xfrm>
            <a:off x="469400" y="1767840"/>
            <a:ext cx="7976700" cy="1140000"/>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3700"/>
              <a:buNone/>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p:txBody>
      </p:sp>
      <p:sp>
        <p:nvSpPr>
          <p:cNvPr id="88" name="Google Shape;88;g1f03e763ce9_0_653"/>
          <p:cNvSpPr txBox="1"/>
          <p:nvPr>
            <p:ph idx="4" type="subTitle"/>
          </p:nvPr>
        </p:nvSpPr>
        <p:spPr>
          <a:xfrm>
            <a:off x="469400" y="3230887"/>
            <a:ext cx="7976700" cy="231600"/>
          </a:xfrm>
          <a:prstGeom prst="rect">
            <a:avLst/>
          </a:prstGeom>
          <a:noFill/>
          <a:ln>
            <a:noFill/>
          </a:ln>
        </p:spPr>
        <p:txBody>
          <a:bodyPr anchorCtr="0" anchor="t" bIns="0" lIns="0" spcFirstLastPara="1" rIns="0" wrap="square" tIns="0">
            <a:noAutofit/>
          </a:bodyPr>
          <a:lstStyle>
            <a:lvl1pPr lvl="0" marR="0" algn="l">
              <a:lnSpc>
                <a:spcPct val="125000"/>
              </a:lnSpc>
              <a:spcBef>
                <a:spcPts val="0"/>
              </a:spcBef>
              <a:spcAft>
                <a:spcPts val="0"/>
              </a:spcAft>
              <a:buSzPts val="1200"/>
              <a:buNone/>
              <a:defRPr sz="1200"/>
            </a:lvl1pPr>
            <a:lvl2pPr lvl="1" algn="l">
              <a:lnSpc>
                <a:spcPct val="125000"/>
              </a:lnSpc>
              <a:spcBef>
                <a:spcPts val="0"/>
              </a:spcBef>
              <a:spcAft>
                <a:spcPts val="0"/>
              </a:spcAft>
              <a:buSzPts val="1200"/>
              <a:buNone/>
              <a:defRPr sz="1200"/>
            </a:lvl2pPr>
            <a:lvl3pPr lvl="2" algn="l">
              <a:lnSpc>
                <a:spcPct val="125000"/>
              </a:lnSpc>
              <a:spcBef>
                <a:spcPts val="0"/>
              </a:spcBef>
              <a:spcAft>
                <a:spcPts val="0"/>
              </a:spcAft>
              <a:buSzPts val="1200"/>
              <a:buNone/>
              <a:defRPr sz="1200"/>
            </a:lvl3pPr>
            <a:lvl4pPr lvl="3" algn="l">
              <a:lnSpc>
                <a:spcPct val="125000"/>
              </a:lnSpc>
              <a:spcBef>
                <a:spcPts val="0"/>
              </a:spcBef>
              <a:spcAft>
                <a:spcPts val="0"/>
              </a:spcAft>
              <a:buSzPts val="1200"/>
              <a:buNone/>
              <a:defRPr sz="1200"/>
            </a:lvl4pPr>
            <a:lvl5pPr lvl="4" algn="l">
              <a:lnSpc>
                <a:spcPct val="125000"/>
              </a:lnSpc>
              <a:spcBef>
                <a:spcPts val="0"/>
              </a:spcBef>
              <a:spcAft>
                <a:spcPts val="0"/>
              </a:spcAft>
              <a:buSzPts val="1200"/>
              <a:buNone/>
              <a:defRPr sz="1200"/>
            </a:lvl5pPr>
            <a:lvl6pPr lvl="5" algn="l">
              <a:lnSpc>
                <a:spcPct val="125000"/>
              </a:lnSpc>
              <a:spcBef>
                <a:spcPts val="0"/>
              </a:spcBef>
              <a:spcAft>
                <a:spcPts val="0"/>
              </a:spcAft>
              <a:buSzPts val="1200"/>
              <a:buNone/>
              <a:defRPr sz="1200"/>
            </a:lvl6pPr>
            <a:lvl7pPr lvl="6" algn="l">
              <a:lnSpc>
                <a:spcPct val="125000"/>
              </a:lnSpc>
              <a:spcBef>
                <a:spcPts val="0"/>
              </a:spcBef>
              <a:spcAft>
                <a:spcPts val="0"/>
              </a:spcAft>
              <a:buSzPts val="1200"/>
              <a:buNone/>
              <a:defRPr sz="1200"/>
            </a:lvl7pPr>
            <a:lvl8pPr lvl="7" algn="l">
              <a:lnSpc>
                <a:spcPct val="125000"/>
              </a:lnSpc>
              <a:spcBef>
                <a:spcPts val="0"/>
              </a:spcBef>
              <a:spcAft>
                <a:spcPts val="0"/>
              </a:spcAft>
              <a:buSzPts val="1200"/>
              <a:buNone/>
              <a:defRPr sz="1200"/>
            </a:lvl8pPr>
            <a:lvl9pPr lvl="8" algn="l">
              <a:lnSpc>
                <a:spcPct val="125000"/>
              </a:lnSpc>
              <a:spcBef>
                <a:spcPts val="0"/>
              </a:spcBef>
              <a:spcAft>
                <a:spcPts val="0"/>
              </a:spcAft>
              <a:buSzPts val="1200"/>
              <a:buNone/>
              <a:defRPr sz="1200"/>
            </a:lvl9pPr>
          </a:lstStyle>
          <a:p/>
        </p:txBody>
      </p:sp>
      <p:grpSp>
        <p:nvGrpSpPr>
          <p:cNvPr id="89" name="Google Shape;89;g1f03e763ce9_0_653"/>
          <p:cNvGrpSpPr/>
          <p:nvPr/>
        </p:nvGrpSpPr>
        <p:grpSpPr>
          <a:xfrm>
            <a:off x="10578795" y="6168193"/>
            <a:ext cx="1150671" cy="231685"/>
            <a:chOff x="15867399" y="9251826"/>
            <a:chExt cx="1725920" cy="347510"/>
          </a:xfrm>
        </p:grpSpPr>
        <p:grpSp>
          <p:nvGrpSpPr>
            <p:cNvPr id="90" name="Google Shape;90;g1f03e763ce9_0_653"/>
            <p:cNvGrpSpPr/>
            <p:nvPr/>
          </p:nvGrpSpPr>
          <p:grpSpPr>
            <a:xfrm>
              <a:off x="16500868" y="9262980"/>
              <a:ext cx="1092451" cy="336217"/>
              <a:chOff x="4940894" y="2609525"/>
              <a:chExt cx="5500759" cy="1694643"/>
            </a:xfrm>
          </p:grpSpPr>
          <p:sp>
            <p:nvSpPr>
              <p:cNvPr id="91" name="Google Shape;91;g1f03e763ce9_0_653"/>
              <p:cNvSpPr/>
              <p:nvPr/>
            </p:nvSpPr>
            <p:spPr>
              <a:xfrm>
                <a:off x="4940894" y="2609525"/>
                <a:ext cx="1771710" cy="1664870"/>
              </a:xfrm>
              <a:custGeom>
                <a:rect b="b" l="l" r="r" t="t"/>
                <a:pathLst>
                  <a:path extrusionOk="0" h="1664870" w="1771710">
                    <a:moveTo>
                      <a:pt x="0" y="0"/>
                    </a:moveTo>
                    <a:lnTo>
                      <a:pt x="329405" y="0"/>
                    </a:lnTo>
                    <a:lnTo>
                      <a:pt x="889445" y="1013178"/>
                    </a:lnTo>
                    <a:lnTo>
                      <a:pt x="1449486" y="0"/>
                    </a:lnTo>
                    <a:lnTo>
                      <a:pt x="1771711" y="0"/>
                    </a:lnTo>
                    <a:lnTo>
                      <a:pt x="1771711" y="1664870"/>
                    </a:lnTo>
                    <a:lnTo>
                      <a:pt x="1503073" y="1664870"/>
                    </a:lnTo>
                    <a:lnTo>
                      <a:pt x="1503073" y="388983"/>
                    </a:lnTo>
                    <a:lnTo>
                      <a:pt x="1012031" y="1272559"/>
                    </a:lnTo>
                    <a:lnTo>
                      <a:pt x="760030" y="1272559"/>
                    </a:lnTo>
                    <a:lnTo>
                      <a:pt x="268988" y="388983"/>
                    </a:lnTo>
                    <a:lnTo>
                      <a:pt x="268988" y="1664870"/>
                    </a:lnTo>
                    <a:lnTo>
                      <a:pt x="351" y="1664870"/>
                    </a:lnTo>
                    <a:lnTo>
                      <a:pt x="351" y="0"/>
                    </a:lnTo>
                    <a:close/>
                  </a:path>
                </a:pathLst>
              </a:custGeom>
              <a:solidFill>
                <a:srgbClr val="1C2B33"/>
              </a:solidFill>
              <a:ln>
                <a:noFill/>
              </a:ln>
            </p:spPr>
            <p:txBody>
              <a:bodyPr anchorCtr="0" anchor="ctr" bIns="30475" lIns="60950" spcFirstLastPara="1" rIns="60950" wrap="square" tIns="3047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Optimistic Text"/>
                  <a:ea typeface="Optimistic Text"/>
                  <a:cs typeface="Optimistic Text"/>
                  <a:sym typeface="Optimistic Text"/>
                </a:endParaRPr>
              </a:p>
            </p:txBody>
          </p:sp>
          <p:sp>
            <p:nvSpPr>
              <p:cNvPr id="92" name="Google Shape;92;g1f03e763ce9_0_653"/>
              <p:cNvSpPr/>
              <p:nvPr/>
            </p:nvSpPr>
            <p:spPr>
              <a:xfrm>
                <a:off x="6951471" y="3004463"/>
                <a:ext cx="1178571" cy="1299705"/>
              </a:xfrm>
              <a:custGeom>
                <a:rect b="b" l="l" r="r" t="t"/>
                <a:pathLst>
                  <a:path extrusionOk="0" h="1299705" w="1178571">
                    <a:moveTo>
                      <a:pt x="627813" y="1299706"/>
                    </a:moveTo>
                    <a:cubicBezTo>
                      <a:pt x="503301" y="1299706"/>
                      <a:pt x="394025" y="1272209"/>
                      <a:pt x="299634" y="1217040"/>
                    </a:cubicBezTo>
                    <a:cubicBezTo>
                      <a:pt x="205243" y="1161871"/>
                      <a:pt x="131692" y="1085686"/>
                      <a:pt x="79155" y="988134"/>
                    </a:cubicBezTo>
                    <a:cubicBezTo>
                      <a:pt x="26444" y="890581"/>
                      <a:pt x="0" y="778843"/>
                      <a:pt x="0" y="652743"/>
                    </a:cubicBezTo>
                    <a:cubicBezTo>
                      <a:pt x="0" y="525066"/>
                      <a:pt x="25743" y="412102"/>
                      <a:pt x="77229" y="313849"/>
                    </a:cubicBezTo>
                    <a:cubicBezTo>
                      <a:pt x="128715" y="215596"/>
                      <a:pt x="200340" y="138710"/>
                      <a:pt x="291929" y="83191"/>
                    </a:cubicBezTo>
                    <a:cubicBezTo>
                      <a:pt x="383517" y="27672"/>
                      <a:pt x="488766" y="0"/>
                      <a:pt x="607674" y="0"/>
                    </a:cubicBezTo>
                    <a:cubicBezTo>
                      <a:pt x="725706" y="0"/>
                      <a:pt x="827452" y="28022"/>
                      <a:pt x="912737" y="83892"/>
                    </a:cubicBezTo>
                    <a:cubicBezTo>
                      <a:pt x="998021" y="139761"/>
                      <a:pt x="1063516" y="218048"/>
                      <a:pt x="1109574" y="318753"/>
                    </a:cubicBezTo>
                    <a:cubicBezTo>
                      <a:pt x="1155455" y="419458"/>
                      <a:pt x="1178572" y="537501"/>
                      <a:pt x="1178572" y="673059"/>
                    </a:cubicBezTo>
                    <a:lnTo>
                      <a:pt x="1178572" y="746792"/>
                    </a:lnTo>
                    <a:lnTo>
                      <a:pt x="266536" y="746792"/>
                    </a:lnTo>
                    <a:cubicBezTo>
                      <a:pt x="283173" y="848373"/>
                      <a:pt x="324151" y="928236"/>
                      <a:pt x="389647" y="986382"/>
                    </a:cubicBezTo>
                    <a:cubicBezTo>
                      <a:pt x="454967" y="1044703"/>
                      <a:pt x="537625" y="1073776"/>
                      <a:pt x="637620" y="1073776"/>
                    </a:cubicBezTo>
                    <a:cubicBezTo>
                      <a:pt x="717650" y="1073776"/>
                      <a:pt x="786649" y="1061867"/>
                      <a:pt x="844439" y="1038048"/>
                    </a:cubicBezTo>
                    <a:cubicBezTo>
                      <a:pt x="902229" y="1014229"/>
                      <a:pt x="956517" y="978151"/>
                      <a:pt x="1007303" y="929812"/>
                    </a:cubicBezTo>
                    <a:lnTo>
                      <a:pt x="1150027" y="1104601"/>
                    </a:lnTo>
                    <a:cubicBezTo>
                      <a:pt x="1008003" y="1234729"/>
                      <a:pt x="833932" y="1299706"/>
                      <a:pt x="627813" y="1299706"/>
                    </a:cubicBezTo>
                    <a:close/>
                    <a:moveTo>
                      <a:pt x="824125" y="312098"/>
                    </a:moveTo>
                    <a:cubicBezTo>
                      <a:pt x="767910" y="254652"/>
                      <a:pt x="694184" y="225929"/>
                      <a:pt x="602945" y="225929"/>
                    </a:cubicBezTo>
                    <a:cubicBezTo>
                      <a:pt x="514159" y="225929"/>
                      <a:pt x="439907" y="255353"/>
                      <a:pt x="380015" y="313849"/>
                    </a:cubicBezTo>
                    <a:cubicBezTo>
                      <a:pt x="320123" y="372521"/>
                      <a:pt x="282297" y="451333"/>
                      <a:pt x="266536" y="550462"/>
                    </a:cubicBezTo>
                    <a:lnTo>
                      <a:pt x="920442" y="550462"/>
                    </a:lnTo>
                    <a:cubicBezTo>
                      <a:pt x="912386" y="449056"/>
                      <a:pt x="880339" y="369543"/>
                      <a:pt x="824125" y="312098"/>
                    </a:cubicBezTo>
                    <a:close/>
                  </a:path>
                </a:pathLst>
              </a:custGeom>
              <a:solidFill>
                <a:srgbClr val="1C2B33"/>
              </a:solidFill>
              <a:ln>
                <a:noFill/>
              </a:ln>
            </p:spPr>
            <p:txBody>
              <a:bodyPr anchorCtr="0" anchor="ctr" bIns="30475" lIns="60950" spcFirstLastPara="1" rIns="60950" wrap="square" tIns="3047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Optimistic Text"/>
                  <a:ea typeface="Optimistic Text"/>
                  <a:cs typeface="Optimistic Text"/>
                  <a:sym typeface="Optimistic Text"/>
                </a:endParaRPr>
              </a:p>
            </p:txBody>
          </p:sp>
          <p:sp>
            <p:nvSpPr>
              <p:cNvPr id="93" name="Google Shape;93;g1f03e763ce9_0_653"/>
              <p:cNvSpPr/>
              <p:nvPr/>
            </p:nvSpPr>
            <p:spPr>
              <a:xfrm>
                <a:off x="8208497" y="2670123"/>
                <a:ext cx="882090" cy="1631418"/>
              </a:xfrm>
              <a:custGeom>
                <a:rect b="b" l="l" r="r" t="t"/>
                <a:pathLst>
                  <a:path extrusionOk="0" h="1631418" w="882090">
                    <a:moveTo>
                      <a:pt x="247273" y="583913"/>
                    </a:moveTo>
                    <a:lnTo>
                      <a:pt x="0" y="583913"/>
                    </a:lnTo>
                    <a:lnTo>
                      <a:pt x="0" y="363939"/>
                    </a:lnTo>
                    <a:lnTo>
                      <a:pt x="247273" y="363939"/>
                    </a:lnTo>
                    <a:lnTo>
                      <a:pt x="247273" y="0"/>
                    </a:lnTo>
                    <a:lnTo>
                      <a:pt x="506453" y="0"/>
                    </a:lnTo>
                    <a:lnTo>
                      <a:pt x="506453" y="363939"/>
                    </a:lnTo>
                    <a:lnTo>
                      <a:pt x="882090" y="363939"/>
                    </a:lnTo>
                    <a:lnTo>
                      <a:pt x="882090" y="583913"/>
                    </a:lnTo>
                    <a:lnTo>
                      <a:pt x="506278" y="583913"/>
                    </a:lnTo>
                    <a:lnTo>
                      <a:pt x="506278" y="1141555"/>
                    </a:lnTo>
                    <a:cubicBezTo>
                      <a:pt x="506278" y="1234379"/>
                      <a:pt x="522214" y="1300581"/>
                      <a:pt x="553912" y="1340163"/>
                    </a:cubicBezTo>
                    <a:cubicBezTo>
                      <a:pt x="585609" y="1379744"/>
                      <a:pt x="639897" y="1399710"/>
                      <a:pt x="716775" y="1399535"/>
                    </a:cubicBezTo>
                    <a:cubicBezTo>
                      <a:pt x="750924" y="1399535"/>
                      <a:pt x="779819" y="1398134"/>
                      <a:pt x="803636" y="1395332"/>
                    </a:cubicBezTo>
                    <a:cubicBezTo>
                      <a:pt x="827452" y="1392529"/>
                      <a:pt x="853546" y="1388851"/>
                      <a:pt x="882090" y="1383948"/>
                    </a:cubicBezTo>
                    <a:lnTo>
                      <a:pt x="882090" y="1601645"/>
                    </a:lnTo>
                    <a:cubicBezTo>
                      <a:pt x="849517" y="1611103"/>
                      <a:pt x="816420" y="1618283"/>
                      <a:pt x="782796" y="1623012"/>
                    </a:cubicBezTo>
                    <a:cubicBezTo>
                      <a:pt x="744444" y="1628616"/>
                      <a:pt x="705742" y="1631419"/>
                      <a:pt x="666865" y="1631419"/>
                    </a:cubicBezTo>
                    <a:cubicBezTo>
                      <a:pt x="387020" y="1631419"/>
                      <a:pt x="247097" y="1478347"/>
                      <a:pt x="247097" y="1172380"/>
                    </a:cubicBezTo>
                    <a:lnTo>
                      <a:pt x="247273" y="583913"/>
                    </a:lnTo>
                    <a:close/>
                  </a:path>
                </a:pathLst>
              </a:custGeom>
              <a:solidFill>
                <a:srgbClr val="1C2B33"/>
              </a:solidFill>
              <a:ln>
                <a:noFill/>
              </a:ln>
            </p:spPr>
            <p:txBody>
              <a:bodyPr anchorCtr="0" anchor="ctr" bIns="30475" lIns="60950" spcFirstLastPara="1" rIns="60950" wrap="square" tIns="3047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Optimistic Text"/>
                  <a:ea typeface="Optimistic Text"/>
                  <a:cs typeface="Optimistic Text"/>
                  <a:sym typeface="Optimistic Text"/>
                </a:endParaRPr>
              </a:p>
            </p:txBody>
          </p:sp>
          <p:sp>
            <p:nvSpPr>
              <p:cNvPr id="94" name="Google Shape;94;g1f03e763ce9_0_653"/>
              <p:cNvSpPr/>
              <p:nvPr/>
            </p:nvSpPr>
            <p:spPr>
              <a:xfrm>
                <a:off x="9214573" y="3004463"/>
                <a:ext cx="1227080" cy="1299705"/>
              </a:xfrm>
              <a:custGeom>
                <a:rect b="b" l="l" r="r" t="t"/>
                <a:pathLst>
                  <a:path extrusionOk="0" h="1299705" w="1227080">
                    <a:moveTo>
                      <a:pt x="1226906" y="1269932"/>
                    </a:moveTo>
                    <a:lnTo>
                      <a:pt x="972454" y="1269932"/>
                    </a:lnTo>
                    <a:lnTo>
                      <a:pt x="972454" y="1096369"/>
                    </a:lnTo>
                    <a:cubicBezTo>
                      <a:pt x="927272" y="1161346"/>
                      <a:pt x="869832" y="1211611"/>
                      <a:pt x="800134" y="1246814"/>
                    </a:cubicBezTo>
                    <a:cubicBezTo>
                      <a:pt x="730434" y="1282017"/>
                      <a:pt x="651104" y="1299706"/>
                      <a:pt x="562317" y="1299706"/>
                    </a:cubicBezTo>
                    <a:cubicBezTo>
                      <a:pt x="452866" y="1299706"/>
                      <a:pt x="356024" y="1271683"/>
                      <a:pt x="271615" y="1215814"/>
                    </a:cubicBezTo>
                    <a:cubicBezTo>
                      <a:pt x="187206" y="1159945"/>
                      <a:pt x="120834" y="1083059"/>
                      <a:pt x="72501" y="985156"/>
                    </a:cubicBezTo>
                    <a:cubicBezTo>
                      <a:pt x="24167" y="887253"/>
                      <a:pt x="0" y="775340"/>
                      <a:pt x="0" y="649240"/>
                    </a:cubicBezTo>
                    <a:cubicBezTo>
                      <a:pt x="0" y="522439"/>
                      <a:pt x="24517" y="410175"/>
                      <a:pt x="73727" y="312623"/>
                    </a:cubicBezTo>
                    <a:cubicBezTo>
                      <a:pt x="122936" y="215071"/>
                      <a:pt x="190883" y="138710"/>
                      <a:pt x="277569" y="83191"/>
                    </a:cubicBezTo>
                    <a:cubicBezTo>
                      <a:pt x="364429" y="27672"/>
                      <a:pt x="464074" y="0"/>
                      <a:pt x="576678" y="0"/>
                    </a:cubicBezTo>
                    <a:cubicBezTo>
                      <a:pt x="661437" y="0"/>
                      <a:pt x="737615" y="16463"/>
                      <a:pt x="805037" y="49389"/>
                    </a:cubicBezTo>
                    <a:cubicBezTo>
                      <a:pt x="871583" y="81615"/>
                      <a:pt x="929023" y="129603"/>
                      <a:pt x="972629" y="189150"/>
                    </a:cubicBezTo>
                    <a:lnTo>
                      <a:pt x="972629" y="29774"/>
                    </a:lnTo>
                    <a:lnTo>
                      <a:pt x="1227081" y="29774"/>
                    </a:lnTo>
                    <a:lnTo>
                      <a:pt x="1227081" y="1269932"/>
                    </a:lnTo>
                    <a:close/>
                    <a:moveTo>
                      <a:pt x="967550" y="463768"/>
                    </a:moveTo>
                    <a:cubicBezTo>
                      <a:pt x="939705" y="393187"/>
                      <a:pt x="895925" y="337493"/>
                      <a:pt x="836208" y="296685"/>
                    </a:cubicBezTo>
                    <a:cubicBezTo>
                      <a:pt x="776317" y="255878"/>
                      <a:pt x="707144" y="235387"/>
                      <a:pt x="628688" y="235387"/>
                    </a:cubicBezTo>
                    <a:cubicBezTo>
                      <a:pt x="517661" y="235387"/>
                      <a:pt x="429400" y="272691"/>
                      <a:pt x="363554" y="347125"/>
                    </a:cubicBezTo>
                    <a:cubicBezTo>
                      <a:pt x="297708" y="421559"/>
                      <a:pt x="264785" y="522264"/>
                      <a:pt x="264785" y="649240"/>
                    </a:cubicBezTo>
                    <a:cubicBezTo>
                      <a:pt x="264785" y="776916"/>
                      <a:pt x="296482" y="877971"/>
                      <a:pt x="359876" y="952405"/>
                    </a:cubicBezTo>
                    <a:cubicBezTo>
                      <a:pt x="423270" y="1027014"/>
                      <a:pt x="509256" y="1064144"/>
                      <a:pt x="617831" y="1064144"/>
                    </a:cubicBezTo>
                    <a:cubicBezTo>
                      <a:pt x="697862" y="1064144"/>
                      <a:pt x="769137" y="1043477"/>
                      <a:pt x="831830" y="1002320"/>
                    </a:cubicBezTo>
                    <a:cubicBezTo>
                      <a:pt x="894524" y="961162"/>
                      <a:pt x="939705" y="905643"/>
                      <a:pt x="967375" y="835763"/>
                    </a:cubicBezTo>
                    <a:lnTo>
                      <a:pt x="967550" y="463768"/>
                    </a:lnTo>
                    <a:close/>
                  </a:path>
                </a:pathLst>
              </a:custGeom>
              <a:solidFill>
                <a:srgbClr val="1C2B33"/>
              </a:solidFill>
              <a:ln>
                <a:noFill/>
              </a:ln>
            </p:spPr>
            <p:txBody>
              <a:bodyPr anchorCtr="0" anchor="ctr" bIns="30475" lIns="60950" spcFirstLastPara="1" rIns="60950" wrap="square" tIns="3047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Optimistic Text"/>
                  <a:ea typeface="Optimistic Text"/>
                  <a:cs typeface="Optimistic Text"/>
                  <a:sym typeface="Optimistic Text"/>
                </a:endParaRPr>
              </a:p>
            </p:txBody>
          </p:sp>
        </p:grpSp>
        <p:grpSp>
          <p:nvGrpSpPr>
            <p:cNvPr id="95" name="Google Shape;95;g1f03e763ce9_0_653"/>
            <p:cNvGrpSpPr/>
            <p:nvPr/>
          </p:nvGrpSpPr>
          <p:grpSpPr>
            <a:xfrm>
              <a:off x="15867399" y="9251826"/>
              <a:ext cx="523393" cy="347510"/>
              <a:chOff x="1751220" y="2553305"/>
              <a:chExt cx="2635412" cy="1751564"/>
            </a:xfrm>
          </p:grpSpPr>
          <p:grpSp>
            <p:nvGrpSpPr>
              <p:cNvPr id="96" name="Google Shape;96;g1f03e763ce9_0_653"/>
              <p:cNvGrpSpPr/>
              <p:nvPr/>
            </p:nvGrpSpPr>
            <p:grpSpPr>
              <a:xfrm>
                <a:off x="1751220" y="2553305"/>
                <a:ext cx="2635412" cy="1751564"/>
                <a:chOff x="1751220" y="2553305"/>
                <a:chExt cx="2635412" cy="1751564"/>
              </a:xfrm>
            </p:grpSpPr>
            <p:sp>
              <p:nvSpPr>
                <p:cNvPr id="97" name="Google Shape;97;g1f03e763ce9_0_653"/>
                <p:cNvSpPr/>
                <p:nvPr/>
              </p:nvSpPr>
              <p:spPr>
                <a:xfrm>
                  <a:off x="3069540" y="3101490"/>
                  <a:ext cx="1317092" cy="1203379"/>
                </a:xfrm>
                <a:custGeom>
                  <a:rect b="b" l="l" r="r" t="t"/>
                  <a:pathLst>
                    <a:path extrusionOk="0" h="1203379" w="1317092">
                      <a:moveTo>
                        <a:pt x="1277166" y="226980"/>
                      </a:moveTo>
                      <a:lnTo>
                        <a:pt x="1020962" y="226980"/>
                      </a:lnTo>
                      <a:cubicBezTo>
                        <a:pt x="1049682" y="343622"/>
                        <a:pt x="1065618" y="472875"/>
                        <a:pt x="1065618" y="608958"/>
                      </a:cubicBezTo>
                      <a:cubicBezTo>
                        <a:pt x="1065618" y="804588"/>
                        <a:pt x="1001523" y="918253"/>
                        <a:pt x="868780" y="918253"/>
                      </a:cubicBezTo>
                      <a:cubicBezTo>
                        <a:pt x="741467" y="918253"/>
                        <a:pt x="680700" y="834187"/>
                        <a:pt x="439031" y="445378"/>
                      </a:cubicBezTo>
                      <a:lnTo>
                        <a:pt x="284573" y="187749"/>
                      </a:lnTo>
                      <a:cubicBezTo>
                        <a:pt x="242719" y="119795"/>
                        <a:pt x="202616" y="57095"/>
                        <a:pt x="164089" y="0"/>
                      </a:cubicBezTo>
                      <a:lnTo>
                        <a:pt x="21365" y="0"/>
                      </a:lnTo>
                      <a:lnTo>
                        <a:pt x="0" y="277420"/>
                      </a:lnTo>
                      <a:cubicBezTo>
                        <a:pt x="27669" y="322080"/>
                        <a:pt x="56915" y="370244"/>
                        <a:pt x="87561" y="421910"/>
                      </a:cubicBezTo>
                      <a:lnTo>
                        <a:pt x="216801" y="639257"/>
                      </a:lnTo>
                      <a:cubicBezTo>
                        <a:pt x="468452" y="1060466"/>
                        <a:pt x="608724" y="1203379"/>
                        <a:pt x="863002" y="1203379"/>
                      </a:cubicBezTo>
                      <a:cubicBezTo>
                        <a:pt x="1154755" y="1203379"/>
                        <a:pt x="1317093" y="967117"/>
                        <a:pt x="1317093" y="589868"/>
                      </a:cubicBezTo>
                      <a:cubicBezTo>
                        <a:pt x="1316918" y="463417"/>
                        <a:pt x="1302908" y="341346"/>
                        <a:pt x="1277166" y="226980"/>
                      </a:cubicBezTo>
                      <a:close/>
                    </a:path>
                  </a:pathLst>
                </a:custGeom>
                <a:gradFill>
                  <a:gsLst>
                    <a:gs pos="0">
                      <a:srgbClr val="0064E0"/>
                    </a:gs>
                    <a:gs pos="13000">
                      <a:srgbClr val="0064E0"/>
                    </a:gs>
                    <a:gs pos="82000">
                      <a:srgbClr val="2C7FF4"/>
                    </a:gs>
                    <a:gs pos="100000">
                      <a:srgbClr val="2C7FF4"/>
                    </a:gs>
                  </a:gsLst>
                  <a:lin ang="0" scaled="0"/>
                </a:gradFill>
                <a:ln>
                  <a:noFill/>
                </a:ln>
              </p:spPr>
              <p:txBody>
                <a:bodyPr anchorCtr="0" anchor="ctr" bIns="30475" lIns="60950" spcFirstLastPara="1" rIns="60950" wrap="square" tIns="3047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Optimistic Text"/>
                    <a:ea typeface="Optimistic Text"/>
                    <a:cs typeface="Optimistic Text"/>
                    <a:sym typeface="Optimistic Text"/>
                  </a:endParaRPr>
                </a:p>
              </p:txBody>
            </p:sp>
            <p:sp>
              <p:nvSpPr>
                <p:cNvPr id="98" name="Google Shape;98;g1f03e763ce9_0_653"/>
                <p:cNvSpPr/>
                <p:nvPr/>
              </p:nvSpPr>
              <p:spPr>
                <a:xfrm>
                  <a:off x="3091079" y="2553305"/>
                  <a:ext cx="1255800" cy="775164"/>
                </a:xfrm>
                <a:custGeom>
                  <a:rect b="b" l="l" r="r" t="t"/>
                  <a:pathLst>
                    <a:path extrusionOk="0" h="775164" w="1255800">
                      <a:moveTo>
                        <a:pt x="533422" y="225929"/>
                      </a:moveTo>
                      <a:cubicBezTo>
                        <a:pt x="741992" y="225929"/>
                        <a:pt x="919916" y="451683"/>
                        <a:pt x="999597" y="775165"/>
                      </a:cubicBezTo>
                      <a:lnTo>
                        <a:pt x="1255801" y="775165"/>
                      </a:lnTo>
                      <a:cubicBezTo>
                        <a:pt x="1155455" y="329086"/>
                        <a:pt x="876311" y="0"/>
                        <a:pt x="551635" y="0"/>
                      </a:cubicBezTo>
                      <a:cubicBezTo>
                        <a:pt x="335534" y="0"/>
                        <a:pt x="166716" y="162704"/>
                        <a:pt x="13660" y="369543"/>
                      </a:cubicBezTo>
                      <a:lnTo>
                        <a:pt x="0" y="548010"/>
                      </a:lnTo>
                      <a:lnTo>
                        <a:pt x="142725" y="548010"/>
                      </a:lnTo>
                      <a:cubicBezTo>
                        <a:pt x="281772" y="332939"/>
                        <a:pt x="396652" y="225929"/>
                        <a:pt x="533422" y="225929"/>
                      </a:cubicBezTo>
                      <a:close/>
                    </a:path>
                  </a:pathLst>
                </a:custGeom>
                <a:gradFill>
                  <a:gsLst>
                    <a:gs pos="0">
                      <a:srgbClr val="2C7FF4"/>
                    </a:gs>
                    <a:gs pos="13000">
                      <a:srgbClr val="2C7FF4"/>
                    </a:gs>
                    <a:gs pos="100000">
                      <a:srgbClr val="128DFF"/>
                    </a:gs>
                  </a:gsLst>
                  <a:lin ang="10800025" scaled="0"/>
                </a:gradFill>
                <a:ln>
                  <a:noFill/>
                </a:ln>
              </p:spPr>
              <p:txBody>
                <a:bodyPr anchorCtr="0" anchor="ctr" bIns="30475" lIns="60950" spcFirstLastPara="1" rIns="60950" wrap="square" tIns="3047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Optimistic Text"/>
                    <a:ea typeface="Optimistic Text"/>
                    <a:cs typeface="Optimistic Text"/>
                    <a:sym typeface="Optimistic Text"/>
                  </a:endParaRPr>
                </a:p>
              </p:txBody>
            </p:sp>
            <p:sp>
              <p:nvSpPr>
                <p:cNvPr id="99" name="Google Shape;99;g1f03e763ce9_0_653"/>
                <p:cNvSpPr/>
                <p:nvPr/>
              </p:nvSpPr>
              <p:spPr>
                <a:xfrm>
                  <a:off x="1751220" y="2553305"/>
                  <a:ext cx="1353343" cy="1751388"/>
                </a:xfrm>
                <a:custGeom>
                  <a:rect b="b" l="l" r="r" t="t"/>
                  <a:pathLst>
                    <a:path extrusionOk="0" h="1751388" w="1353343">
                      <a:moveTo>
                        <a:pt x="757228" y="0"/>
                      </a:moveTo>
                      <a:cubicBezTo>
                        <a:pt x="328529" y="0"/>
                        <a:pt x="0" y="557992"/>
                        <a:pt x="0" y="1148736"/>
                      </a:cubicBezTo>
                      <a:cubicBezTo>
                        <a:pt x="0" y="1518279"/>
                        <a:pt x="178800" y="1751389"/>
                        <a:pt x="478258" y="1751389"/>
                      </a:cubicBezTo>
                      <a:cubicBezTo>
                        <a:pt x="693834" y="1751389"/>
                        <a:pt x="848817" y="1649808"/>
                        <a:pt x="1124459" y="1168001"/>
                      </a:cubicBezTo>
                      <a:cubicBezTo>
                        <a:pt x="1124459" y="1168001"/>
                        <a:pt x="1239339" y="965190"/>
                        <a:pt x="1318319" y="825430"/>
                      </a:cubicBezTo>
                      <a:lnTo>
                        <a:pt x="1318319" y="825430"/>
                      </a:lnTo>
                      <a:lnTo>
                        <a:pt x="1353344" y="369543"/>
                      </a:lnTo>
                      <a:cubicBezTo>
                        <a:pt x="1143197" y="101931"/>
                        <a:pt x="967550" y="0"/>
                        <a:pt x="757228" y="0"/>
                      </a:cubicBezTo>
                      <a:close/>
                      <a:moveTo>
                        <a:pt x="914312" y="1037523"/>
                      </a:moveTo>
                      <a:cubicBezTo>
                        <a:pt x="690857" y="1387800"/>
                        <a:pt x="613628" y="1466263"/>
                        <a:pt x="489116" y="1466263"/>
                      </a:cubicBezTo>
                      <a:cubicBezTo>
                        <a:pt x="361102" y="1466263"/>
                        <a:pt x="284924" y="1353824"/>
                        <a:pt x="284924" y="1153465"/>
                      </a:cubicBezTo>
                      <a:cubicBezTo>
                        <a:pt x="284924" y="724725"/>
                        <a:pt x="498748" y="286177"/>
                        <a:pt x="753550" y="286177"/>
                      </a:cubicBezTo>
                      <a:cubicBezTo>
                        <a:pt x="891547" y="286177"/>
                        <a:pt x="1006952" y="365865"/>
                        <a:pt x="1183475" y="618766"/>
                      </a:cubicBezTo>
                      <a:cubicBezTo>
                        <a:pt x="1015883" y="876220"/>
                        <a:pt x="914312" y="1037523"/>
                        <a:pt x="914312" y="1037523"/>
                      </a:cubicBezTo>
                      <a:close/>
                    </a:path>
                  </a:pathLst>
                </a:custGeom>
                <a:gradFill>
                  <a:gsLst>
                    <a:gs pos="0">
                      <a:srgbClr val="0064E0"/>
                    </a:gs>
                    <a:gs pos="36000">
                      <a:srgbClr val="0064E0"/>
                    </a:gs>
                    <a:gs pos="78000">
                      <a:srgbClr val="128DFF"/>
                    </a:gs>
                    <a:gs pos="100000">
                      <a:srgbClr val="128DFF"/>
                    </a:gs>
                  </a:gsLst>
                  <a:lin ang="1801379" scaled="0"/>
                </a:gradFill>
                <a:ln>
                  <a:noFill/>
                </a:ln>
              </p:spPr>
              <p:txBody>
                <a:bodyPr anchorCtr="0" anchor="ctr" bIns="30475" lIns="60950" spcFirstLastPara="1" rIns="60950" wrap="square" tIns="3047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Optimistic Text"/>
                    <a:ea typeface="Optimistic Text"/>
                    <a:cs typeface="Optimistic Text"/>
                    <a:sym typeface="Optimistic Text"/>
                  </a:endParaRPr>
                </a:p>
              </p:txBody>
            </p:sp>
            <p:sp>
              <p:nvSpPr>
                <p:cNvPr id="100" name="Google Shape;100;g1f03e763ce9_0_653"/>
                <p:cNvSpPr/>
                <p:nvPr/>
              </p:nvSpPr>
              <p:spPr>
                <a:xfrm>
                  <a:off x="2504771" y="2553305"/>
                  <a:ext cx="849517" cy="1002319"/>
                </a:xfrm>
                <a:custGeom>
                  <a:rect b="b" l="l" r="r" t="t"/>
                  <a:pathLst>
                    <a:path extrusionOk="0" h="1002319" w="849517">
                      <a:moveTo>
                        <a:pt x="849517" y="735758"/>
                      </a:moveTo>
                      <a:cubicBezTo>
                        <a:pt x="514509" y="190901"/>
                        <a:pt x="291578" y="0"/>
                        <a:pt x="3678" y="0"/>
                      </a:cubicBezTo>
                      <a:lnTo>
                        <a:pt x="0" y="286177"/>
                      </a:lnTo>
                      <a:cubicBezTo>
                        <a:pt x="188431" y="286177"/>
                        <a:pt x="334483" y="434695"/>
                        <a:pt x="652155" y="969744"/>
                      </a:cubicBezTo>
                      <a:lnTo>
                        <a:pt x="671593" y="1002320"/>
                      </a:lnTo>
                      <a:lnTo>
                        <a:pt x="849517" y="735758"/>
                      </a:lnTo>
                      <a:close/>
                    </a:path>
                  </a:pathLst>
                </a:custGeom>
                <a:solidFill>
                  <a:srgbClr val="0064E0"/>
                </a:solidFill>
                <a:ln>
                  <a:noFill/>
                </a:ln>
              </p:spPr>
              <p:txBody>
                <a:bodyPr anchorCtr="0" anchor="ctr" bIns="30475" lIns="60950" spcFirstLastPara="1" rIns="60950" wrap="square" tIns="3047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Optimistic Text"/>
                    <a:ea typeface="Optimistic Text"/>
                    <a:cs typeface="Optimistic Text"/>
                    <a:sym typeface="Optimistic Text"/>
                  </a:endParaRPr>
                </a:p>
              </p:txBody>
            </p:sp>
          </p:grpSp>
          <p:sp>
            <p:nvSpPr>
              <p:cNvPr id="101" name="Google Shape;101;g1f03e763ce9_0_653"/>
              <p:cNvSpPr/>
              <p:nvPr/>
            </p:nvSpPr>
            <p:spPr>
              <a:xfrm>
                <a:off x="4034812" y="3064536"/>
                <a:ext cx="329229" cy="361311"/>
              </a:xfrm>
              <a:custGeom>
                <a:rect b="b" l="l" r="r" t="t"/>
                <a:pathLst>
                  <a:path extrusionOk="0" h="361311" w="329229">
                    <a:moveTo>
                      <a:pt x="311893" y="263934"/>
                    </a:moveTo>
                    <a:lnTo>
                      <a:pt x="311893" y="263934"/>
                    </a:lnTo>
                    <a:cubicBezTo>
                      <a:pt x="291053" y="170060"/>
                      <a:pt x="261983" y="81440"/>
                      <a:pt x="226258" y="0"/>
                    </a:cubicBezTo>
                    <a:lnTo>
                      <a:pt x="0" y="90547"/>
                    </a:lnTo>
                    <a:cubicBezTo>
                      <a:pt x="21890" y="144139"/>
                      <a:pt x="40628" y="202285"/>
                      <a:pt x="55864" y="263934"/>
                    </a:cubicBezTo>
                    <a:lnTo>
                      <a:pt x="55689" y="263934"/>
                    </a:lnTo>
                    <a:cubicBezTo>
                      <a:pt x="63394" y="295459"/>
                      <a:pt x="70224" y="328035"/>
                      <a:pt x="76003" y="361311"/>
                    </a:cubicBezTo>
                    <a:lnTo>
                      <a:pt x="329230" y="353080"/>
                    </a:lnTo>
                    <a:cubicBezTo>
                      <a:pt x="324326" y="322781"/>
                      <a:pt x="318547" y="293183"/>
                      <a:pt x="311893" y="263934"/>
                    </a:cubicBezTo>
                    <a:close/>
                  </a:path>
                </a:pathLst>
              </a:custGeom>
              <a:solidFill>
                <a:srgbClr val="2C7FF4"/>
              </a:solidFill>
              <a:ln>
                <a:noFill/>
              </a:ln>
            </p:spPr>
            <p:txBody>
              <a:bodyPr anchorCtr="0" anchor="ctr" bIns="30475" lIns="60950" spcFirstLastPara="1" rIns="60950" wrap="square" tIns="3047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Optimistic Text"/>
                  <a:ea typeface="Optimistic Text"/>
                  <a:cs typeface="Optimistic Text"/>
                  <a:sym typeface="Optimistic Text"/>
                </a:endParaRPr>
              </a:p>
            </p:txBody>
          </p:sp>
        </p:gr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_Agenda">
  <p:cSld name="SECTION_HEADER_2_2">
    <p:spTree>
      <p:nvGrpSpPr>
        <p:cNvPr id="102" name="Shape 102"/>
        <p:cNvGrpSpPr/>
        <p:nvPr/>
      </p:nvGrpSpPr>
      <p:grpSpPr>
        <a:xfrm>
          <a:off x="0" y="0"/>
          <a:ext cx="0" cy="0"/>
          <a:chOff x="0" y="0"/>
          <a:chExt cx="0" cy="0"/>
        </a:xfrm>
      </p:grpSpPr>
      <p:sp>
        <p:nvSpPr>
          <p:cNvPr id="103" name="Google Shape;103;g1f03e763ce9_0_672"/>
          <p:cNvSpPr txBox="1"/>
          <p:nvPr>
            <p:ph idx="1" type="body"/>
          </p:nvPr>
        </p:nvSpPr>
        <p:spPr>
          <a:xfrm>
            <a:off x="6568433" y="1828800"/>
            <a:ext cx="3285900" cy="4562700"/>
          </a:xfrm>
          <a:prstGeom prst="rect">
            <a:avLst/>
          </a:prstGeom>
          <a:noFill/>
          <a:ln>
            <a:noFill/>
          </a:ln>
        </p:spPr>
        <p:txBody>
          <a:bodyPr anchorCtr="0" anchor="t" bIns="0" lIns="0" spcFirstLastPara="1" rIns="0" wrap="square" tIns="0">
            <a:noAutofit/>
          </a:bodyPr>
          <a:lstStyle>
            <a:lvl1pPr indent="-228600" lvl="0" marL="457200" algn="l">
              <a:lnSpc>
                <a:spcPct val="115000"/>
              </a:lnSpc>
              <a:spcBef>
                <a:spcPts val="0"/>
              </a:spcBef>
              <a:spcAft>
                <a:spcPts val="0"/>
              </a:spcAft>
              <a:buSzPts val="1800"/>
              <a:buNone/>
              <a:defRPr sz="1800"/>
            </a:lvl1pPr>
            <a:lvl2pPr indent="-342900" lvl="1" marL="914400" algn="l">
              <a:lnSpc>
                <a:spcPct val="115000"/>
              </a:lnSpc>
              <a:spcBef>
                <a:spcPts val="1200"/>
              </a:spcBef>
              <a:spcAft>
                <a:spcPts val="0"/>
              </a:spcAft>
              <a:buSzPts val="1800"/>
              <a:buAutoNum type="alphaLcPeriod"/>
              <a:defRPr sz="1800"/>
            </a:lvl2pPr>
            <a:lvl3pPr indent="-342900" lvl="2" marL="1371600" algn="l">
              <a:lnSpc>
                <a:spcPct val="115000"/>
              </a:lnSpc>
              <a:spcBef>
                <a:spcPts val="1200"/>
              </a:spcBef>
              <a:spcAft>
                <a:spcPts val="0"/>
              </a:spcAft>
              <a:buSzPts val="1800"/>
              <a:buAutoNum type="romanLcPeriod"/>
              <a:defRPr sz="1800"/>
            </a:lvl3pPr>
            <a:lvl4pPr indent="-342900" lvl="3" marL="1828800" algn="l">
              <a:lnSpc>
                <a:spcPct val="115000"/>
              </a:lnSpc>
              <a:spcBef>
                <a:spcPts val="1200"/>
              </a:spcBef>
              <a:spcAft>
                <a:spcPts val="0"/>
              </a:spcAft>
              <a:buSzPts val="1800"/>
              <a:buAutoNum type="arabicPeriod"/>
              <a:defRPr sz="1800"/>
            </a:lvl4pPr>
            <a:lvl5pPr indent="-342900" lvl="4" marL="2286000" algn="l">
              <a:lnSpc>
                <a:spcPct val="115000"/>
              </a:lnSpc>
              <a:spcBef>
                <a:spcPts val="1200"/>
              </a:spcBef>
              <a:spcAft>
                <a:spcPts val="0"/>
              </a:spcAft>
              <a:buSzPts val="1800"/>
              <a:buAutoNum type="alphaLcPeriod"/>
              <a:defRPr sz="1800"/>
            </a:lvl5pPr>
            <a:lvl6pPr indent="-342900" lvl="5" marL="2743200" algn="l">
              <a:lnSpc>
                <a:spcPct val="115000"/>
              </a:lnSpc>
              <a:spcBef>
                <a:spcPts val="1200"/>
              </a:spcBef>
              <a:spcAft>
                <a:spcPts val="0"/>
              </a:spcAft>
              <a:buSzPts val="1800"/>
              <a:buAutoNum type="romanLcPeriod"/>
              <a:defRPr sz="1800"/>
            </a:lvl6pPr>
            <a:lvl7pPr indent="-342900" lvl="6" marL="3200400" algn="l">
              <a:lnSpc>
                <a:spcPct val="115000"/>
              </a:lnSpc>
              <a:spcBef>
                <a:spcPts val="1200"/>
              </a:spcBef>
              <a:spcAft>
                <a:spcPts val="0"/>
              </a:spcAft>
              <a:buSzPts val="1800"/>
              <a:buAutoNum type="arabicPeriod"/>
              <a:defRPr sz="1800"/>
            </a:lvl7pPr>
            <a:lvl8pPr indent="-342900" lvl="7" marL="3657600" algn="l">
              <a:lnSpc>
                <a:spcPct val="115000"/>
              </a:lnSpc>
              <a:spcBef>
                <a:spcPts val="1200"/>
              </a:spcBef>
              <a:spcAft>
                <a:spcPts val="0"/>
              </a:spcAft>
              <a:buSzPts val="1800"/>
              <a:buAutoNum type="alphaLcPeriod"/>
              <a:defRPr sz="1800"/>
            </a:lvl8pPr>
            <a:lvl9pPr indent="-342900" lvl="8" marL="4114800" algn="l">
              <a:lnSpc>
                <a:spcPct val="115000"/>
              </a:lnSpc>
              <a:spcBef>
                <a:spcPts val="1200"/>
              </a:spcBef>
              <a:spcAft>
                <a:spcPts val="1200"/>
              </a:spcAft>
              <a:buSzPts val="1800"/>
              <a:buAutoNum type="romanLcPeriod"/>
              <a:defRPr sz="1800"/>
            </a:lvl9pPr>
          </a:lstStyle>
          <a:p/>
        </p:txBody>
      </p:sp>
      <p:sp>
        <p:nvSpPr>
          <p:cNvPr id="104" name="Google Shape;104;g1f03e763ce9_0_672"/>
          <p:cNvSpPr txBox="1"/>
          <p:nvPr>
            <p:ph type="title"/>
          </p:nvPr>
        </p:nvSpPr>
        <p:spPr>
          <a:xfrm>
            <a:off x="935733" y="1767833"/>
            <a:ext cx="2816400" cy="11223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3700"/>
              <a:buNone/>
              <a:defRPr/>
            </a:lvl1pPr>
            <a:lvl2pPr lvl="1" algn="ctr">
              <a:lnSpc>
                <a:spcPct val="100000"/>
              </a:lnSpc>
              <a:spcBef>
                <a:spcPts val="0"/>
              </a:spcBef>
              <a:spcAft>
                <a:spcPts val="0"/>
              </a:spcAft>
              <a:buSzPts val="3700"/>
              <a:buNone/>
              <a:defRPr/>
            </a:lvl2pPr>
            <a:lvl3pPr lvl="2" algn="ctr">
              <a:lnSpc>
                <a:spcPct val="100000"/>
              </a:lnSpc>
              <a:spcBef>
                <a:spcPts val="0"/>
              </a:spcBef>
              <a:spcAft>
                <a:spcPts val="0"/>
              </a:spcAft>
              <a:buSzPts val="3700"/>
              <a:buNone/>
              <a:defRPr/>
            </a:lvl3pPr>
            <a:lvl4pPr lvl="3" algn="ctr">
              <a:lnSpc>
                <a:spcPct val="100000"/>
              </a:lnSpc>
              <a:spcBef>
                <a:spcPts val="0"/>
              </a:spcBef>
              <a:spcAft>
                <a:spcPts val="0"/>
              </a:spcAft>
              <a:buSzPts val="3700"/>
              <a:buNone/>
              <a:defRPr/>
            </a:lvl4pPr>
            <a:lvl5pPr lvl="4" algn="ctr">
              <a:lnSpc>
                <a:spcPct val="100000"/>
              </a:lnSpc>
              <a:spcBef>
                <a:spcPts val="0"/>
              </a:spcBef>
              <a:spcAft>
                <a:spcPts val="0"/>
              </a:spcAft>
              <a:buSzPts val="3700"/>
              <a:buNone/>
              <a:defRPr/>
            </a:lvl5pPr>
            <a:lvl6pPr lvl="5" algn="ctr">
              <a:lnSpc>
                <a:spcPct val="100000"/>
              </a:lnSpc>
              <a:spcBef>
                <a:spcPts val="0"/>
              </a:spcBef>
              <a:spcAft>
                <a:spcPts val="0"/>
              </a:spcAft>
              <a:buSzPts val="3700"/>
              <a:buNone/>
              <a:defRPr/>
            </a:lvl6pPr>
            <a:lvl7pPr lvl="6" algn="ctr">
              <a:lnSpc>
                <a:spcPct val="100000"/>
              </a:lnSpc>
              <a:spcBef>
                <a:spcPts val="0"/>
              </a:spcBef>
              <a:spcAft>
                <a:spcPts val="0"/>
              </a:spcAft>
              <a:buSzPts val="3700"/>
              <a:buNone/>
              <a:defRPr/>
            </a:lvl7pPr>
            <a:lvl8pPr lvl="7" algn="ctr">
              <a:lnSpc>
                <a:spcPct val="100000"/>
              </a:lnSpc>
              <a:spcBef>
                <a:spcPts val="0"/>
              </a:spcBef>
              <a:spcAft>
                <a:spcPts val="0"/>
              </a:spcAft>
              <a:buSzPts val="3700"/>
              <a:buNone/>
              <a:defRPr/>
            </a:lvl8pPr>
            <a:lvl9pPr lvl="8" algn="ctr">
              <a:lnSpc>
                <a:spcPct val="100000"/>
              </a:lnSpc>
              <a:spcBef>
                <a:spcPts val="0"/>
              </a:spcBef>
              <a:spcAft>
                <a:spcPts val="0"/>
              </a:spcAft>
              <a:buSzPts val="37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7_Schedule">
  <p:cSld name="SECTION_HEADER_2_2_1">
    <p:spTree>
      <p:nvGrpSpPr>
        <p:cNvPr id="105" name="Shape 105"/>
        <p:cNvGrpSpPr/>
        <p:nvPr/>
      </p:nvGrpSpPr>
      <p:grpSpPr>
        <a:xfrm>
          <a:off x="0" y="0"/>
          <a:ext cx="0" cy="0"/>
          <a:chOff x="0" y="0"/>
          <a:chExt cx="0" cy="0"/>
        </a:xfrm>
      </p:grpSpPr>
      <p:sp>
        <p:nvSpPr>
          <p:cNvPr id="106" name="Google Shape;106;g1f03e763ce9_0_675"/>
          <p:cNvSpPr txBox="1"/>
          <p:nvPr>
            <p:ph type="title"/>
          </p:nvPr>
        </p:nvSpPr>
        <p:spPr>
          <a:xfrm>
            <a:off x="935717" y="1767833"/>
            <a:ext cx="2816400" cy="11223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3700"/>
              <a:buNone/>
              <a:defRPr/>
            </a:lvl1pPr>
            <a:lvl2pPr lvl="1" algn="ctr">
              <a:lnSpc>
                <a:spcPct val="100000"/>
              </a:lnSpc>
              <a:spcBef>
                <a:spcPts val="0"/>
              </a:spcBef>
              <a:spcAft>
                <a:spcPts val="0"/>
              </a:spcAft>
              <a:buSzPts val="3700"/>
              <a:buNone/>
              <a:defRPr/>
            </a:lvl2pPr>
            <a:lvl3pPr lvl="2" algn="ctr">
              <a:lnSpc>
                <a:spcPct val="100000"/>
              </a:lnSpc>
              <a:spcBef>
                <a:spcPts val="0"/>
              </a:spcBef>
              <a:spcAft>
                <a:spcPts val="0"/>
              </a:spcAft>
              <a:buSzPts val="3700"/>
              <a:buNone/>
              <a:defRPr/>
            </a:lvl3pPr>
            <a:lvl4pPr lvl="3" algn="ctr">
              <a:lnSpc>
                <a:spcPct val="100000"/>
              </a:lnSpc>
              <a:spcBef>
                <a:spcPts val="0"/>
              </a:spcBef>
              <a:spcAft>
                <a:spcPts val="0"/>
              </a:spcAft>
              <a:buSzPts val="3700"/>
              <a:buNone/>
              <a:defRPr/>
            </a:lvl4pPr>
            <a:lvl5pPr lvl="4" algn="ctr">
              <a:lnSpc>
                <a:spcPct val="100000"/>
              </a:lnSpc>
              <a:spcBef>
                <a:spcPts val="0"/>
              </a:spcBef>
              <a:spcAft>
                <a:spcPts val="0"/>
              </a:spcAft>
              <a:buSzPts val="3700"/>
              <a:buNone/>
              <a:defRPr/>
            </a:lvl5pPr>
            <a:lvl6pPr lvl="5" algn="ctr">
              <a:lnSpc>
                <a:spcPct val="100000"/>
              </a:lnSpc>
              <a:spcBef>
                <a:spcPts val="0"/>
              </a:spcBef>
              <a:spcAft>
                <a:spcPts val="0"/>
              </a:spcAft>
              <a:buSzPts val="3700"/>
              <a:buNone/>
              <a:defRPr/>
            </a:lvl6pPr>
            <a:lvl7pPr lvl="6" algn="ctr">
              <a:lnSpc>
                <a:spcPct val="100000"/>
              </a:lnSpc>
              <a:spcBef>
                <a:spcPts val="0"/>
              </a:spcBef>
              <a:spcAft>
                <a:spcPts val="0"/>
              </a:spcAft>
              <a:buSzPts val="3700"/>
              <a:buNone/>
              <a:defRPr/>
            </a:lvl7pPr>
            <a:lvl8pPr lvl="7" algn="ctr">
              <a:lnSpc>
                <a:spcPct val="100000"/>
              </a:lnSpc>
              <a:spcBef>
                <a:spcPts val="0"/>
              </a:spcBef>
              <a:spcAft>
                <a:spcPts val="0"/>
              </a:spcAft>
              <a:buSzPts val="3700"/>
              <a:buNone/>
              <a:defRPr/>
            </a:lvl8pPr>
            <a:lvl9pPr lvl="8" algn="ctr">
              <a:lnSpc>
                <a:spcPct val="100000"/>
              </a:lnSpc>
              <a:spcBef>
                <a:spcPts val="0"/>
              </a:spcBef>
              <a:spcAft>
                <a:spcPts val="0"/>
              </a:spcAft>
              <a:buSzPts val="3700"/>
              <a:buNone/>
              <a:defRPr/>
            </a:lvl9pPr>
          </a:lstStyle>
          <a:p/>
        </p:txBody>
      </p:sp>
      <p:sp>
        <p:nvSpPr>
          <p:cNvPr id="107" name="Google Shape;107;g1f03e763ce9_0_675"/>
          <p:cNvSpPr txBox="1"/>
          <p:nvPr>
            <p:ph idx="1" type="subTitle"/>
          </p:nvPr>
        </p:nvSpPr>
        <p:spPr>
          <a:xfrm>
            <a:off x="5629633" y="2072636"/>
            <a:ext cx="2816400" cy="304800"/>
          </a:xfrm>
          <a:prstGeom prst="rect">
            <a:avLst/>
          </a:prstGeom>
          <a:noFill/>
          <a:ln>
            <a:noFill/>
          </a:ln>
        </p:spPr>
        <p:txBody>
          <a:bodyPr anchorCtr="0" anchor="t" bIns="0" lIns="0" spcFirstLastPara="1" rIns="0" wrap="square" tIns="0">
            <a:noAutofit/>
          </a:bodyPr>
          <a:lstStyle>
            <a:lvl1pPr lvl="0" marR="0" algn="l">
              <a:lnSpc>
                <a:spcPct val="110000"/>
              </a:lnSpc>
              <a:spcBef>
                <a:spcPts val="0"/>
              </a:spcBef>
              <a:spcAft>
                <a:spcPts val="0"/>
              </a:spcAft>
              <a:buSzPts val="1200"/>
              <a:buNone/>
              <a:defRPr sz="1800"/>
            </a:lvl1pPr>
            <a:lvl2pPr lvl="1" algn="l">
              <a:lnSpc>
                <a:spcPct val="110000"/>
              </a:lnSpc>
              <a:spcBef>
                <a:spcPts val="0"/>
              </a:spcBef>
              <a:spcAft>
                <a:spcPts val="0"/>
              </a:spcAft>
              <a:buSzPts val="1200"/>
              <a:buNone/>
              <a:defRPr sz="1800"/>
            </a:lvl2pPr>
            <a:lvl3pPr lvl="2" algn="l">
              <a:lnSpc>
                <a:spcPct val="110000"/>
              </a:lnSpc>
              <a:spcBef>
                <a:spcPts val="0"/>
              </a:spcBef>
              <a:spcAft>
                <a:spcPts val="0"/>
              </a:spcAft>
              <a:buSzPts val="1200"/>
              <a:buNone/>
              <a:defRPr sz="1800"/>
            </a:lvl3pPr>
            <a:lvl4pPr lvl="3" algn="l">
              <a:lnSpc>
                <a:spcPct val="110000"/>
              </a:lnSpc>
              <a:spcBef>
                <a:spcPts val="0"/>
              </a:spcBef>
              <a:spcAft>
                <a:spcPts val="0"/>
              </a:spcAft>
              <a:buSzPts val="1200"/>
              <a:buNone/>
              <a:defRPr sz="1800"/>
            </a:lvl4pPr>
            <a:lvl5pPr lvl="4" algn="l">
              <a:lnSpc>
                <a:spcPct val="110000"/>
              </a:lnSpc>
              <a:spcBef>
                <a:spcPts val="0"/>
              </a:spcBef>
              <a:spcAft>
                <a:spcPts val="0"/>
              </a:spcAft>
              <a:buSzPts val="1200"/>
              <a:buNone/>
              <a:defRPr sz="1800"/>
            </a:lvl5pPr>
            <a:lvl6pPr lvl="5" algn="l">
              <a:lnSpc>
                <a:spcPct val="110000"/>
              </a:lnSpc>
              <a:spcBef>
                <a:spcPts val="0"/>
              </a:spcBef>
              <a:spcAft>
                <a:spcPts val="0"/>
              </a:spcAft>
              <a:buSzPts val="1200"/>
              <a:buNone/>
              <a:defRPr sz="1800"/>
            </a:lvl6pPr>
            <a:lvl7pPr lvl="6" algn="l">
              <a:lnSpc>
                <a:spcPct val="110000"/>
              </a:lnSpc>
              <a:spcBef>
                <a:spcPts val="0"/>
              </a:spcBef>
              <a:spcAft>
                <a:spcPts val="0"/>
              </a:spcAft>
              <a:buSzPts val="1200"/>
              <a:buNone/>
              <a:defRPr sz="1800"/>
            </a:lvl7pPr>
            <a:lvl8pPr lvl="7" algn="l">
              <a:lnSpc>
                <a:spcPct val="110000"/>
              </a:lnSpc>
              <a:spcBef>
                <a:spcPts val="0"/>
              </a:spcBef>
              <a:spcAft>
                <a:spcPts val="0"/>
              </a:spcAft>
              <a:buSzPts val="1200"/>
              <a:buNone/>
              <a:defRPr sz="1800"/>
            </a:lvl8pPr>
            <a:lvl9pPr lvl="8" algn="l">
              <a:lnSpc>
                <a:spcPct val="110000"/>
              </a:lnSpc>
              <a:spcBef>
                <a:spcPts val="0"/>
              </a:spcBef>
              <a:spcAft>
                <a:spcPts val="0"/>
              </a:spcAft>
              <a:buSzPts val="1200"/>
              <a:buNone/>
              <a:defRPr sz="1800"/>
            </a:lvl9pPr>
          </a:lstStyle>
          <a:p/>
        </p:txBody>
      </p:sp>
      <p:sp>
        <p:nvSpPr>
          <p:cNvPr id="108" name="Google Shape;108;g1f03e763ce9_0_675"/>
          <p:cNvSpPr txBox="1"/>
          <p:nvPr>
            <p:ph idx="2" type="subTitle"/>
          </p:nvPr>
        </p:nvSpPr>
        <p:spPr>
          <a:xfrm>
            <a:off x="8915383" y="2072637"/>
            <a:ext cx="2816400" cy="304800"/>
          </a:xfrm>
          <a:prstGeom prst="rect">
            <a:avLst/>
          </a:prstGeom>
          <a:noFill/>
          <a:ln>
            <a:noFill/>
          </a:ln>
        </p:spPr>
        <p:txBody>
          <a:bodyPr anchorCtr="0" anchor="t" bIns="0" lIns="0" spcFirstLastPara="1" rIns="0" wrap="square" tIns="0">
            <a:noAutofit/>
          </a:bodyPr>
          <a:lstStyle>
            <a:lvl1pPr lvl="0" marR="0" algn="l">
              <a:lnSpc>
                <a:spcPct val="110000"/>
              </a:lnSpc>
              <a:spcBef>
                <a:spcPts val="0"/>
              </a:spcBef>
              <a:spcAft>
                <a:spcPts val="0"/>
              </a:spcAft>
              <a:buSzPts val="1200"/>
              <a:buNone/>
              <a:defRPr sz="1800"/>
            </a:lvl1pPr>
            <a:lvl2pPr lvl="1" algn="l">
              <a:lnSpc>
                <a:spcPct val="110000"/>
              </a:lnSpc>
              <a:spcBef>
                <a:spcPts val="0"/>
              </a:spcBef>
              <a:spcAft>
                <a:spcPts val="0"/>
              </a:spcAft>
              <a:buSzPts val="1200"/>
              <a:buNone/>
              <a:defRPr sz="1800"/>
            </a:lvl2pPr>
            <a:lvl3pPr lvl="2" algn="l">
              <a:lnSpc>
                <a:spcPct val="110000"/>
              </a:lnSpc>
              <a:spcBef>
                <a:spcPts val="0"/>
              </a:spcBef>
              <a:spcAft>
                <a:spcPts val="0"/>
              </a:spcAft>
              <a:buSzPts val="1200"/>
              <a:buNone/>
              <a:defRPr sz="1800"/>
            </a:lvl3pPr>
            <a:lvl4pPr lvl="3" algn="l">
              <a:lnSpc>
                <a:spcPct val="110000"/>
              </a:lnSpc>
              <a:spcBef>
                <a:spcPts val="0"/>
              </a:spcBef>
              <a:spcAft>
                <a:spcPts val="0"/>
              </a:spcAft>
              <a:buSzPts val="1200"/>
              <a:buNone/>
              <a:defRPr sz="1800"/>
            </a:lvl4pPr>
            <a:lvl5pPr lvl="4" algn="l">
              <a:lnSpc>
                <a:spcPct val="110000"/>
              </a:lnSpc>
              <a:spcBef>
                <a:spcPts val="0"/>
              </a:spcBef>
              <a:spcAft>
                <a:spcPts val="0"/>
              </a:spcAft>
              <a:buSzPts val="1200"/>
              <a:buNone/>
              <a:defRPr sz="1800"/>
            </a:lvl5pPr>
            <a:lvl6pPr lvl="5" algn="l">
              <a:lnSpc>
                <a:spcPct val="110000"/>
              </a:lnSpc>
              <a:spcBef>
                <a:spcPts val="0"/>
              </a:spcBef>
              <a:spcAft>
                <a:spcPts val="0"/>
              </a:spcAft>
              <a:buSzPts val="1200"/>
              <a:buNone/>
              <a:defRPr sz="1800"/>
            </a:lvl6pPr>
            <a:lvl7pPr lvl="6" algn="l">
              <a:lnSpc>
                <a:spcPct val="110000"/>
              </a:lnSpc>
              <a:spcBef>
                <a:spcPts val="0"/>
              </a:spcBef>
              <a:spcAft>
                <a:spcPts val="0"/>
              </a:spcAft>
              <a:buSzPts val="1200"/>
              <a:buNone/>
              <a:defRPr sz="1800"/>
            </a:lvl7pPr>
            <a:lvl8pPr lvl="7" algn="l">
              <a:lnSpc>
                <a:spcPct val="110000"/>
              </a:lnSpc>
              <a:spcBef>
                <a:spcPts val="0"/>
              </a:spcBef>
              <a:spcAft>
                <a:spcPts val="0"/>
              </a:spcAft>
              <a:buSzPts val="1200"/>
              <a:buNone/>
              <a:defRPr sz="1800"/>
            </a:lvl8pPr>
            <a:lvl9pPr lvl="8" algn="l">
              <a:lnSpc>
                <a:spcPct val="110000"/>
              </a:lnSpc>
              <a:spcBef>
                <a:spcPts val="0"/>
              </a:spcBef>
              <a:spcAft>
                <a:spcPts val="0"/>
              </a:spcAft>
              <a:buSzPts val="1200"/>
              <a:buNone/>
              <a:defRPr sz="1800"/>
            </a:lvl9pPr>
          </a:lstStyle>
          <a:p/>
        </p:txBody>
      </p:sp>
      <p:sp>
        <p:nvSpPr>
          <p:cNvPr id="109" name="Google Shape;109;g1f03e763ce9_0_675"/>
          <p:cNvSpPr txBox="1"/>
          <p:nvPr>
            <p:ph idx="3" type="subTitle"/>
          </p:nvPr>
        </p:nvSpPr>
        <p:spPr>
          <a:xfrm>
            <a:off x="5629633" y="1828800"/>
            <a:ext cx="2816400" cy="231600"/>
          </a:xfrm>
          <a:prstGeom prst="rect">
            <a:avLst/>
          </a:prstGeom>
          <a:noFill/>
          <a:ln>
            <a:noFill/>
          </a:ln>
        </p:spPr>
        <p:txBody>
          <a:bodyPr anchorCtr="0" anchor="b" bIns="0" lIns="0" spcFirstLastPara="1" rIns="0" wrap="square" tIns="0">
            <a:noAutofit/>
          </a:bodyPr>
          <a:lstStyle>
            <a:lvl1pPr lvl="0" marR="0" algn="l">
              <a:lnSpc>
                <a:spcPct val="125000"/>
              </a:lnSpc>
              <a:spcBef>
                <a:spcPts val="0"/>
              </a:spcBef>
              <a:spcAft>
                <a:spcPts val="0"/>
              </a:spcAft>
              <a:buSzPts val="1200"/>
              <a:buNone/>
              <a:defRPr b="0"/>
            </a:lvl1pPr>
            <a:lvl2pPr lvl="1" algn="l">
              <a:lnSpc>
                <a:spcPct val="125000"/>
              </a:lnSpc>
              <a:spcBef>
                <a:spcPts val="0"/>
              </a:spcBef>
              <a:spcAft>
                <a:spcPts val="0"/>
              </a:spcAft>
              <a:buSzPts val="1200"/>
              <a:buNone/>
              <a:defRPr b="0"/>
            </a:lvl2pPr>
            <a:lvl3pPr lvl="2" algn="l">
              <a:lnSpc>
                <a:spcPct val="125000"/>
              </a:lnSpc>
              <a:spcBef>
                <a:spcPts val="0"/>
              </a:spcBef>
              <a:spcAft>
                <a:spcPts val="0"/>
              </a:spcAft>
              <a:buSzPts val="1200"/>
              <a:buNone/>
              <a:defRPr b="0"/>
            </a:lvl3pPr>
            <a:lvl4pPr lvl="3" algn="l">
              <a:lnSpc>
                <a:spcPct val="125000"/>
              </a:lnSpc>
              <a:spcBef>
                <a:spcPts val="0"/>
              </a:spcBef>
              <a:spcAft>
                <a:spcPts val="0"/>
              </a:spcAft>
              <a:buSzPts val="1200"/>
              <a:buNone/>
              <a:defRPr b="0"/>
            </a:lvl4pPr>
            <a:lvl5pPr lvl="4" algn="l">
              <a:lnSpc>
                <a:spcPct val="125000"/>
              </a:lnSpc>
              <a:spcBef>
                <a:spcPts val="0"/>
              </a:spcBef>
              <a:spcAft>
                <a:spcPts val="0"/>
              </a:spcAft>
              <a:buSzPts val="1200"/>
              <a:buNone/>
              <a:defRPr b="0"/>
            </a:lvl5pPr>
            <a:lvl6pPr lvl="5" algn="l">
              <a:lnSpc>
                <a:spcPct val="125000"/>
              </a:lnSpc>
              <a:spcBef>
                <a:spcPts val="0"/>
              </a:spcBef>
              <a:spcAft>
                <a:spcPts val="0"/>
              </a:spcAft>
              <a:buSzPts val="1200"/>
              <a:buNone/>
              <a:defRPr b="0"/>
            </a:lvl6pPr>
            <a:lvl7pPr lvl="6" algn="l">
              <a:lnSpc>
                <a:spcPct val="125000"/>
              </a:lnSpc>
              <a:spcBef>
                <a:spcPts val="0"/>
              </a:spcBef>
              <a:spcAft>
                <a:spcPts val="0"/>
              </a:spcAft>
              <a:buSzPts val="1200"/>
              <a:buNone/>
              <a:defRPr b="0"/>
            </a:lvl7pPr>
            <a:lvl8pPr lvl="7" algn="l">
              <a:lnSpc>
                <a:spcPct val="125000"/>
              </a:lnSpc>
              <a:spcBef>
                <a:spcPts val="0"/>
              </a:spcBef>
              <a:spcAft>
                <a:spcPts val="0"/>
              </a:spcAft>
              <a:buSzPts val="1200"/>
              <a:buNone/>
              <a:defRPr b="0"/>
            </a:lvl8pPr>
            <a:lvl9pPr lvl="8" algn="l">
              <a:lnSpc>
                <a:spcPct val="125000"/>
              </a:lnSpc>
              <a:spcBef>
                <a:spcPts val="0"/>
              </a:spcBef>
              <a:spcAft>
                <a:spcPts val="0"/>
              </a:spcAft>
              <a:buSzPts val="1200"/>
              <a:buNone/>
              <a:defRPr b="0"/>
            </a:lvl9pPr>
          </a:lstStyle>
          <a:p/>
        </p:txBody>
      </p:sp>
      <p:sp>
        <p:nvSpPr>
          <p:cNvPr id="110" name="Google Shape;110;g1f03e763ce9_0_675"/>
          <p:cNvSpPr txBox="1"/>
          <p:nvPr>
            <p:ph idx="4" type="subTitle"/>
          </p:nvPr>
        </p:nvSpPr>
        <p:spPr>
          <a:xfrm>
            <a:off x="8915383" y="1828800"/>
            <a:ext cx="2816400" cy="231600"/>
          </a:xfrm>
          <a:prstGeom prst="rect">
            <a:avLst/>
          </a:prstGeom>
          <a:noFill/>
          <a:ln>
            <a:noFill/>
          </a:ln>
        </p:spPr>
        <p:txBody>
          <a:bodyPr anchorCtr="0" anchor="b" bIns="0" lIns="0" spcFirstLastPara="1" rIns="0" wrap="square" tIns="0">
            <a:noAutofit/>
          </a:bodyPr>
          <a:lstStyle>
            <a:lvl1pPr lvl="0" marR="0" algn="l">
              <a:lnSpc>
                <a:spcPct val="125000"/>
              </a:lnSpc>
              <a:spcBef>
                <a:spcPts val="0"/>
              </a:spcBef>
              <a:spcAft>
                <a:spcPts val="0"/>
              </a:spcAft>
              <a:buSzPts val="1200"/>
              <a:buNone/>
              <a:defRPr b="0"/>
            </a:lvl1pPr>
            <a:lvl2pPr lvl="1" algn="l">
              <a:lnSpc>
                <a:spcPct val="125000"/>
              </a:lnSpc>
              <a:spcBef>
                <a:spcPts val="0"/>
              </a:spcBef>
              <a:spcAft>
                <a:spcPts val="0"/>
              </a:spcAft>
              <a:buSzPts val="1200"/>
              <a:buNone/>
              <a:defRPr b="0"/>
            </a:lvl2pPr>
            <a:lvl3pPr lvl="2" algn="l">
              <a:lnSpc>
                <a:spcPct val="125000"/>
              </a:lnSpc>
              <a:spcBef>
                <a:spcPts val="0"/>
              </a:spcBef>
              <a:spcAft>
                <a:spcPts val="0"/>
              </a:spcAft>
              <a:buSzPts val="1200"/>
              <a:buNone/>
              <a:defRPr b="0"/>
            </a:lvl3pPr>
            <a:lvl4pPr lvl="3" algn="l">
              <a:lnSpc>
                <a:spcPct val="125000"/>
              </a:lnSpc>
              <a:spcBef>
                <a:spcPts val="0"/>
              </a:spcBef>
              <a:spcAft>
                <a:spcPts val="0"/>
              </a:spcAft>
              <a:buSzPts val="1200"/>
              <a:buNone/>
              <a:defRPr b="0"/>
            </a:lvl4pPr>
            <a:lvl5pPr lvl="4" algn="l">
              <a:lnSpc>
                <a:spcPct val="125000"/>
              </a:lnSpc>
              <a:spcBef>
                <a:spcPts val="0"/>
              </a:spcBef>
              <a:spcAft>
                <a:spcPts val="0"/>
              </a:spcAft>
              <a:buSzPts val="1200"/>
              <a:buNone/>
              <a:defRPr b="0"/>
            </a:lvl5pPr>
            <a:lvl6pPr lvl="5" algn="l">
              <a:lnSpc>
                <a:spcPct val="125000"/>
              </a:lnSpc>
              <a:spcBef>
                <a:spcPts val="0"/>
              </a:spcBef>
              <a:spcAft>
                <a:spcPts val="0"/>
              </a:spcAft>
              <a:buSzPts val="1200"/>
              <a:buNone/>
              <a:defRPr b="0"/>
            </a:lvl6pPr>
            <a:lvl7pPr lvl="6" algn="l">
              <a:lnSpc>
                <a:spcPct val="125000"/>
              </a:lnSpc>
              <a:spcBef>
                <a:spcPts val="0"/>
              </a:spcBef>
              <a:spcAft>
                <a:spcPts val="0"/>
              </a:spcAft>
              <a:buSzPts val="1200"/>
              <a:buNone/>
              <a:defRPr b="0"/>
            </a:lvl7pPr>
            <a:lvl8pPr lvl="7" algn="l">
              <a:lnSpc>
                <a:spcPct val="125000"/>
              </a:lnSpc>
              <a:spcBef>
                <a:spcPts val="0"/>
              </a:spcBef>
              <a:spcAft>
                <a:spcPts val="0"/>
              </a:spcAft>
              <a:buSzPts val="1200"/>
              <a:buNone/>
              <a:defRPr b="0"/>
            </a:lvl8pPr>
            <a:lvl9pPr lvl="8" algn="l">
              <a:lnSpc>
                <a:spcPct val="125000"/>
              </a:lnSpc>
              <a:spcBef>
                <a:spcPts val="0"/>
              </a:spcBef>
              <a:spcAft>
                <a:spcPts val="0"/>
              </a:spcAft>
              <a:buSzPts val="1200"/>
              <a:buNone/>
              <a:defRPr b="0"/>
            </a:lvl9pPr>
          </a:lstStyle>
          <a:p/>
        </p:txBody>
      </p:sp>
      <p:sp>
        <p:nvSpPr>
          <p:cNvPr id="111" name="Google Shape;111;g1f03e763ce9_0_675"/>
          <p:cNvSpPr txBox="1"/>
          <p:nvPr>
            <p:ph idx="5" type="subTitle"/>
          </p:nvPr>
        </p:nvSpPr>
        <p:spPr>
          <a:xfrm>
            <a:off x="5629633" y="3230882"/>
            <a:ext cx="2816400" cy="304800"/>
          </a:xfrm>
          <a:prstGeom prst="rect">
            <a:avLst/>
          </a:prstGeom>
          <a:noFill/>
          <a:ln>
            <a:noFill/>
          </a:ln>
        </p:spPr>
        <p:txBody>
          <a:bodyPr anchorCtr="0" anchor="t" bIns="0" lIns="0" spcFirstLastPara="1" rIns="0" wrap="square" tIns="0">
            <a:noAutofit/>
          </a:bodyPr>
          <a:lstStyle>
            <a:lvl1pPr lvl="0" marR="0" algn="l">
              <a:lnSpc>
                <a:spcPct val="110000"/>
              </a:lnSpc>
              <a:spcBef>
                <a:spcPts val="0"/>
              </a:spcBef>
              <a:spcAft>
                <a:spcPts val="0"/>
              </a:spcAft>
              <a:buSzPts val="1200"/>
              <a:buNone/>
              <a:defRPr sz="1800"/>
            </a:lvl1pPr>
            <a:lvl2pPr lvl="1" algn="l">
              <a:lnSpc>
                <a:spcPct val="110000"/>
              </a:lnSpc>
              <a:spcBef>
                <a:spcPts val="0"/>
              </a:spcBef>
              <a:spcAft>
                <a:spcPts val="0"/>
              </a:spcAft>
              <a:buSzPts val="1200"/>
              <a:buNone/>
              <a:defRPr sz="1800"/>
            </a:lvl2pPr>
            <a:lvl3pPr lvl="2" algn="l">
              <a:lnSpc>
                <a:spcPct val="110000"/>
              </a:lnSpc>
              <a:spcBef>
                <a:spcPts val="0"/>
              </a:spcBef>
              <a:spcAft>
                <a:spcPts val="0"/>
              </a:spcAft>
              <a:buSzPts val="1200"/>
              <a:buNone/>
              <a:defRPr sz="1800"/>
            </a:lvl3pPr>
            <a:lvl4pPr lvl="3" algn="l">
              <a:lnSpc>
                <a:spcPct val="110000"/>
              </a:lnSpc>
              <a:spcBef>
                <a:spcPts val="0"/>
              </a:spcBef>
              <a:spcAft>
                <a:spcPts val="0"/>
              </a:spcAft>
              <a:buSzPts val="1200"/>
              <a:buNone/>
              <a:defRPr sz="1800"/>
            </a:lvl4pPr>
            <a:lvl5pPr lvl="4" algn="l">
              <a:lnSpc>
                <a:spcPct val="110000"/>
              </a:lnSpc>
              <a:spcBef>
                <a:spcPts val="0"/>
              </a:spcBef>
              <a:spcAft>
                <a:spcPts val="0"/>
              </a:spcAft>
              <a:buSzPts val="1200"/>
              <a:buNone/>
              <a:defRPr sz="1800"/>
            </a:lvl5pPr>
            <a:lvl6pPr lvl="5" algn="l">
              <a:lnSpc>
                <a:spcPct val="110000"/>
              </a:lnSpc>
              <a:spcBef>
                <a:spcPts val="0"/>
              </a:spcBef>
              <a:spcAft>
                <a:spcPts val="0"/>
              </a:spcAft>
              <a:buSzPts val="1200"/>
              <a:buNone/>
              <a:defRPr sz="1800"/>
            </a:lvl6pPr>
            <a:lvl7pPr lvl="6" algn="l">
              <a:lnSpc>
                <a:spcPct val="110000"/>
              </a:lnSpc>
              <a:spcBef>
                <a:spcPts val="0"/>
              </a:spcBef>
              <a:spcAft>
                <a:spcPts val="0"/>
              </a:spcAft>
              <a:buSzPts val="1200"/>
              <a:buNone/>
              <a:defRPr sz="1800"/>
            </a:lvl7pPr>
            <a:lvl8pPr lvl="7" algn="l">
              <a:lnSpc>
                <a:spcPct val="110000"/>
              </a:lnSpc>
              <a:spcBef>
                <a:spcPts val="0"/>
              </a:spcBef>
              <a:spcAft>
                <a:spcPts val="0"/>
              </a:spcAft>
              <a:buSzPts val="1200"/>
              <a:buNone/>
              <a:defRPr sz="1800"/>
            </a:lvl8pPr>
            <a:lvl9pPr lvl="8" algn="l">
              <a:lnSpc>
                <a:spcPct val="110000"/>
              </a:lnSpc>
              <a:spcBef>
                <a:spcPts val="0"/>
              </a:spcBef>
              <a:spcAft>
                <a:spcPts val="0"/>
              </a:spcAft>
              <a:buSzPts val="1200"/>
              <a:buNone/>
              <a:defRPr sz="1800"/>
            </a:lvl9pPr>
          </a:lstStyle>
          <a:p/>
        </p:txBody>
      </p:sp>
      <p:sp>
        <p:nvSpPr>
          <p:cNvPr id="112" name="Google Shape;112;g1f03e763ce9_0_675"/>
          <p:cNvSpPr txBox="1"/>
          <p:nvPr>
            <p:ph idx="6" type="subTitle"/>
          </p:nvPr>
        </p:nvSpPr>
        <p:spPr>
          <a:xfrm>
            <a:off x="8915383" y="3230882"/>
            <a:ext cx="2816400" cy="304800"/>
          </a:xfrm>
          <a:prstGeom prst="rect">
            <a:avLst/>
          </a:prstGeom>
          <a:noFill/>
          <a:ln>
            <a:noFill/>
          </a:ln>
        </p:spPr>
        <p:txBody>
          <a:bodyPr anchorCtr="0" anchor="t" bIns="0" lIns="0" spcFirstLastPara="1" rIns="0" wrap="square" tIns="0">
            <a:noAutofit/>
          </a:bodyPr>
          <a:lstStyle>
            <a:lvl1pPr lvl="0" marR="0" algn="l">
              <a:lnSpc>
                <a:spcPct val="110000"/>
              </a:lnSpc>
              <a:spcBef>
                <a:spcPts val="0"/>
              </a:spcBef>
              <a:spcAft>
                <a:spcPts val="0"/>
              </a:spcAft>
              <a:buSzPts val="1200"/>
              <a:buNone/>
              <a:defRPr sz="1800"/>
            </a:lvl1pPr>
            <a:lvl2pPr lvl="1" algn="l">
              <a:lnSpc>
                <a:spcPct val="110000"/>
              </a:lnSpc>
              <a:spcBef>
                <a:spcPts val="0"/>
              </a:spcBef>
              <a:spcAft>
                <a:spcPts val="0"/>
              </a:spcAft>
              <a:buSzPts val="1200"/>
              <a:buNone/>
              <a:defRPr sz="1800"/>
            </a:lvl2pPr>
            <a:lvl3pPr lvl="2" algn="l">
              <a:lnSpc>
                <a:spcPct val="110000"/>
              </a:lnSpc>
              <a:spcBef>
                <a:spcPts val="0"/>
              </a:spcBef>
              <a:spcAft>
                <a:spcPts val="0"/>
              </a:spcAft>
              <a:buSzPts val="1200"/>
              <a:buNone/>
              <a:defRPr sz="1800"/>
            </a:lvl3pPr>
            <a:lvl4pPr lvl="3" algn="l">
              <a:lnSpc>
                <a:spcPct val="110000"/>
              </a:lnSpc>
              <a:spcBef>
                <a:spcPts val="0"/>
              </a:spcBef>
              <a:spcAft>
                <a:spcPts val="0"/>
              </a:spcAft>
              <a:buSzPts val="1200"/>
              <a:buNone/>
              <a:defRPr sz="1800"/>
            </a:lvl4pPr>
            <a:lvl5pPr lvl="4" algn="l">
              <a:lnSpc>
                <a:spcPct val="110000"/>
              </a:lnSpc>
              <a:spcBef>
                <a:spcPts val="0"/>
              </a:spcBef>
              <a:spcAft>
                <a:spcPts val="0"/>
              </a:spcAft>
              <a:buSzPts val="1200"/>
              <a:buNone/>
              <a:defRPr sz="1800"/>
            </a:lvl5pPr>
            <a:lvl6pPr lvl="5" algn="l">
              <a:lnSpc>
                <a:spcPct val="110000"/>
              </a:lnSpc>
              <a:spcBef>
                <a:spcPts val="0"/>
              </a:spcBef>
              <a:spcAft>
                <a:spcPts val="0"/>
              </a:spcAft>
              <a:buSzPts val="1200"/>
              <a:buNone/>
              <a:defRPr sz="1800"/>
            </a:lvl6pPr>
            <a:lvl7pPr lvl="6" algn="l">
              <a:lnSpc>
                <a:spcPct val="110000"/>
              </a:lnSpc>
              <a:spcBef>
                <a:spcPts val="0"/>
              </a:spcBef>
              <a:spcAft>
                <a:spcPts val="0"/>
              </a:spcAft>
              <a:buSzPts val="1200"/>
              <a:buNone/>
              <a:defRPr sz="1800"/>
            </a:lvl7pPr>
            <a:lvl8pPr lvl="7" algn="l">
              <a:lnSpc>
                <a:spcPct val="110000"/>
              </a:lnSpc>
              <a:spcBef>
                <a:spcPts val="0"/>
              </a:spcBef>
              <a:spcAft>
                <a:spcPts val="0"/>
              </a:spcAft>
              <a:buSzPts val="1200"/>
              <a:buNone/>
              <a:defRPr sz="1800"/>
            </a:lvl8pPr>
            <a:lvl9pPr lvl="8" algn="l">
              <a:lnSpc>
                <a:spcPct val="110000"/>
              </a:lnSpc>
              <a:spcBef>
                <a:spcPts val="0"/>
              </a:spcBef>
              <a:spcAft>
                <a:spcPts val="0"/>
              </a:spcAft>
              <a:buSzPts val="1200"/>
              <a:buNone/>
              <a:defRPr sz="1800"/>
            </a:lvl9pPr>
          </a:lstStyle>
          <a:p/>
        </p:txBody>
      </p:sp>
      <p:sp>
        <p:nvSpPr>
          <p:cNvPr id="113" name="Google Shape;113;g1f03e763ce9_0_675"/>
          <p:cNvSpPr txBox="1"/>
          <p:nvPr>
            <p:ph idx="7" type="subTitle"/>
          </p:nvPr>
        </p:nvSpPr>
        <p:spPr>
          <a:xfrm>
            <a:off x="5629633" y="2987040"/>
            <a:ext cx="2816400" cy="231600"/>
          </a:xfrm>
          <a:prstGeom prst="rect">
            <a:avLst/>
          </a:prstGeom>
          <a:noFill/>
          <a:ln>
            <a:noFill/>
          </a:ln>
        </p:spPr>
        <p:txBody>
          <a:bodyPr anchorCtr="0" anchor="b" bIns="0" lIns="0" spcFirstLastPara="1" rIns="0" wrap="square" tIns="0">
            <a:noAutofit/>
          </a:bodyPr>
          <a:lstStyle>
            <a:lvl1pPr lvl="0" marR="0" algn="l">
              <a:lnSpc>
                <a:spcPct val="125000"/>
              </a:lnSpc>
              <a:spcBef>
                <a:spcPts val="0"/>
              </a:spcBef>
              <a:spcAft>
                <a:spcPts val="0"/>
              </a:spcAft>
              <a:buSzPts val="1200"/>
              <a:buNone/>
              <a:defRPr b="0"/>
            </a:lvl1pPr>
            <a:lvl2pPr lvl="1" algn="l">
              <a:lnSpc>
                <a:spcPct val="125000"/>
              </a:lnSpc>
              <a:spcBef>
                <a:spcPts val="0"/>
              </a:spcBef>
              <a:spcAft>
                <a:spcPts val="0"/>
              </a:spcAft>
              <a:buSzPts val="1200"/>
              <a:buNone/>
              <a:defRPr b="0"/>
            </a:lvl2pPr>
            <a:lvl3pPr lvl="2" algn="l">
              <a:lnSpc>
                <a:spcPct val="125000"/>
              </a:lnSpc>
              <a:spcBef>
                <a:spcPts val="0"/>
              </a:spcBef>
              <a:spcAft>
                <a:spcPts val="0"/>
              </a:spcAft>
              <a:buSzPts val="1200"/>
              <a:buNone/>
              <a:defRPr b="0"/>
            </a:lvl3pPr>
            <a:lvl4pPr lvl="3" algn="l">
              <a:lnSpc>
                <a:spcPct val="125000"/>
              </a:lnSpc>
              <a:spcBef>
                <a:spcPts val="0"/>
              </a:spcBef>
              <a:spcAft>
                <a:spcPts val="0"/>
              </a:spcAft>
              <a:buSzPts val="1200"/>
              <a:buNone/>
              <a:defRPr b="0"/>
            </a:lvl4pPr>
            <a:lvl5pPr lvl="4" algn="l">
              <a:lnSpc>
                <a:spcPct val="125000"/>
              </a:lnSpc>
              <a:spcBef>
                <a:spcPts val="0"/>
              </a:spcBef>
              <a:spcAft>
                <a:spcPts val="0"/>
              </a:spcAft>
              <a:buSzPts val="1200"/>
              <a:buNone/>
              <a:defRPr b="0"/>
            </a:lvl5pPr>
            <a:lvl6pPr lvl="5" algn="l">
              <a:lnSpc>
                <a:spcPct val="125000"/>
              </a:lnSpc>
              <a:spcBef>
                <a:spcPts val="0"/>
              </a:spcBef>
              <a:spcAft>
                <a:spcPts val="0"/>
              </a:spcAft>
              <a:buSzPts val="1200"/>
              <a:buNone/>
              <a:defRPr b="0"/>
            </a:lvl6pPr>
            <a:lvl7pPr lvl="6" algn="l">
              <a:lnSpc>
                <a:spcPct val="125000"/>
              </a:lnSpc>
              <a:spcBef>
                <a:spcPts val="0"/>
              </a:spcBef>
              <a:spcAft>
                <a:spcPts val="0"/>
              </a:spcAft>
              <a:buSzPts val="1200"/>
              <a:buNone/>
              <a:defRPr b="0"/>
            </a:lvl7pPr>
            <a:lvl8pPr lvl="7" algn="l">
              <a:lnSpc>
                <a:spcPct val="125000"/>
              </a:lnSpc>
              <a:spcBef>
                <a:spcPts val="0"/>
              </a:spcBef>
              <a:spcAft>
                <a:spcPts val="0"/>
              </a:spcAft>
              <a:buSzPts val="1200"/>
              <a:buNone/>
              <a:defRPr b="0"/>
            </a:lvl8pPr>
            <a:lvl9pPr lvl="8" algn="l">
              <a:lnSpc>
                <a:spcPct val="125000"/>
              </a:lnSpc>
              <a:spcBef>
                <a:spcPts val="0"/>
              </a:spcBef>
              <a:spcAft>
                <a:spcPts val="0"/>
              </a:spcAft>
              <a:buSzPts val="1200"/>
              <a:buNone/>
              <a:defRPr b="0"/>
            </a:lvl9pPr>
          </a:lstStyle>
          <a:p/>
        </p:txBody>
      </p:sp>
      <p:sp>
        <p:nvSpPr>
          <p:cNvPr id="114" name="Google Shape;114;g1f03e763ce9_0_675"/>
          <p:cNvSpPr txBox="1"/>
          <p:nvPr>
            <p:ph idx="8" type="subTitle"/>
          </p:nvPr>
        </p:nvSpPr>
        <p:spPr>
          <a:xfrm>
            <a:off x="8915383" y="2987040"/>
            <a:ext cx="2816400" cy="231600"/>
          </a:xfrm>
          <a:prstGeom prst="rect">
            <a:avLst/>
          </a:prstGeom>
          <a:noFill/>
          <a:ln>
            <a:noFill/>
          </a:ln>
        </p:spPr>
        <p:txBody>
          <a:bodyPr anchorCtr="0" anchor="b" bIns="0" lIns="0" spcFirstLastPara="1" rIns="0" wrap="square" tIns="0">
            <a:noAutofit/>
          </a:bodyPr>
          <a:lstStyle>
            <a:lvl1pPr lvl="0" marR="0" algn="l">
              <a:lnSpc>
                <a:spcPct val="125000"/>
              </a:lnSpc>
              <a:spcBef>
                <a:spcPts val="0"/>
              </a:spcBef>
              <a:spcAft>
                <a:spcPts val="0"/>
              </a:spcAft>
              <a:buSzPts val="1200"/>
              <a:buNone/>
              <a:defRPr b="0"/>
            </a:lvl1pPr>
            <a:lvl2pPr lvl="1" algn="l">
              <a:lnSpc>
                <a:spcPct val="125000"/>
              </a:lnSpc>
              <a:spcBef>
                <a:spcPts val="0"/>
              </a:spcBef>
              <a:spcAft>
                <a:spcPts val="0"/>
              </a:spcAft>
              <a:buSzPts val="1200"/>
              <a:buNone/>
              <a:defRPr b="0"/>
            </a:lvl2pPr>
            <a:lvl3pPr lvl="2" algn="l">
              <a:lnSpc>
                <a:spcPct val="125000"/>
              </a:lnSpc>
              <a:spcBef>
                <a:spcPts val="0"/>
              </a:spcBef>
              <a:spcAft>
                <a:spcPts val="0"/>
              </a:spcAft>
              <a:buSzPts val="1200"/>
              <a:buNone/>
              <a:defRPr b="0"/>
            </a:lvl3pPr>
            <a:lvl4pPr lvl="3" algn="l">
              <a:lnSpc>
                <a:spcPct val="125000"/>
              </a:lnSpc>
              <a:spcBef>
                <a:spcPts val="0"/>
              </a:spcBef>
              <a:spcAft>
                <a:spcPts val="0"/>
              </a:spcAft>
              <a:buSzPts val="1200"/>
              <a:buNone/>
              <a:defRPr b="0"/>
            </a:lvl4pPr>
            <a:lvl5pPr lvl="4" algn="l">
              <a:lnSpc>
                <a:spcPct val="125000"/>
              </a:lnSpc>
              <a:spcBef>
                <a:spcPts val="0"/>
              </a:spcBef>
              <a:spcAft>
                <a:spcPts val="0"/>
              </a:spcAft>
              <a:buSzPts val="1200"/>
              <a:buNone/>
              <a:defRPr b="0"/>
            </a:lvl5pPr>
            <a:lvl6pPr lvl="5" algn="l">
              <a:lnSpc>
                <a:spcPct val="125000"/>
              </a:lnSpc>
              <a:spcBef>
                <a:spcPts val="0"/>
              </a:spcBef>
              <a:spcAft>
                <a:spcPts val="0"/>
              </a:spcAft>
              <a:buSzPts val="1200"/>
              <a:buNone/>
              <a:defRPr b="0"/>
            </a:lvl6pPr>
            <a:lvl7pPr lvl="6" algn="l">
              <a:lnSpc>
                <a:spcPct val="125000"/>
              </a:lnSpc>
              <a:spcBef>
                <a:spcPts val="0"/>
              </a:spcBef>
              <a:spcAft>
                <a:spcPts val="0"/>
              </a:spcAft>
              <a:buSzPts val="1200"/>
              <a:buNone/>
              <a:defRPr b="0"/>
            </a:lvl7pPr>
            <a:lvl8pPr lvl="7" algn="l">
              <a:lnSpc>
                <a:spcPct val="125000"/>
              </a:lnSpc>
              <a:spcBef>
                <a:spcPts val="0"/>
              </a:spcBef>
              <a:spcAft>
                <a:spcPts val="0"/>
              </a:spcAft>
              <a:buSzPts val="1200"/>
              <a:buNone/>
              <a:defRPr b="0"/>
            </a:lvl8pPr>
            <a:lvl9pPr lvl="8" algn="l">
              <a:lnSpc>
                <a:spcPct val="125000"/>
              </a:lnSpc>
              <a:spcBef>
                <a:spcPts val="0"/>
              </a:spcBef>
              <a:spcAft>
                <a:spcPts val="0"/>
              </a:spcAft>
              <a:buSzPts val="1200"/>
              <a:buNone/>
              <a:defRPr b="0"/>
            </a:lvl9pPr>
          </a:lstStyle>
          <a:p/>
        </p:txBody>
      </p:sp>
      <p:sp>
        <p:nvSpPr>
          <p:cNvPr id="115" name="Google Shape;115;g1f03e763ce9_0_675"/>
          <p:cNvSpPr txBox="1"/>
          <p:nvPr>
            <p:ph idx="9" type="subTitle"/>
          </p:nvPr>
        </p:nvSpPr>
        <p:spPr>
          <a:xfrm>
            <a:off x="5629633" y="4389118"/>
            <a:ext cx="2816400" cy="304800"/>
          </a:xfrm>
          <a:prstGeom prst="rect">
            <a:avLst/>
          </a:prstGeom>
          <a:noFill/>
          <a:ln>
            <a:noFill/>
          </a:ln>
        </p:spPr>
        <p:txBody>
          <a:bodyPr anchorCtr="0" anchor="t" bIns="0" lIns="0" spcFirstLastPara="1" rIns="0" wrap="square" tIns="0">
            <a:noAutofit/>
          </a:bodyPr>
          <a:lstStyle>
            <a:lvl1pPr lvl="0" marR="0" algn="l">
              <a:lnSpc>
                <a:spcPct val="110000"/>
              </a:lnSpc>
              <a:spcBef>
                <a:spcPts val="0"/>
              </a:spcBef>
              <a:spcAft>
                <a:spcPts val="0"/>
              </a:spcAft>
              <a:buSzPts val="1200"/>
              <a:buNone/>
              <a:defRPr sz="1800"/>
            </a:lvl1pPr>
            <a:lvl2pPr lvl="1" algn="l">
              <a:lnSpc>
                <a:spcPct val="110000"/>
              </a:lnSpc>
              <a:spcBef>
                <a:spcPts val="0"/>
              </a:spcBef>
              <a:spcAft>
                <a:spcPts val="0"/>
              </a:spcAft>
              <a:buSzPts val="1200"/>
              <a:buNone/>
              <a:defRPr sz="1800"/>
            </a:lvl2pPr>
            <a:lvl3pPr lvl="2" algn="l">
              <a:lnSpc>
                <a:spcPct val="110000"/>
              </a:lnSpc>
              <a:spcBef>
                <a:spcPts val="0"/>
              </a:spcBef>
              <a:spcAft>
                <a:spcPts val="0"/>
              </a:spcAft>
              <a:buSzPts val="1200"/>
              <a:buNone/>
              <a:defRPr sz="1800"/>
            </a:lvl3pPr>
            <a:lvl4pPr lvl="3" algn="l">
              <a:lnSpc>
                <a:spcPct val="110000"/>
              </a:lnSpc>
              <a:spcBef>
                <a:spcPts val="0"/>
              </a:spcBef>
              <a:spcAft>
                <a:spcPts val="0"/>
              </a:spcAft>
              <a:buSzPts val="1200"/>
              <a:buNone/>
              <a:defRPr sz="1800"/>
            </a:lvl4pPr>
            <a:lvl5pPr lvl="4" algn="l">
              <a:lnSpc>
                <a:spcPct val="110000"/>
              </a:lnSpc>
              <a:spcBef>
                <a:spcPts val="0"/>
              </a:spcBef>
              <a:spcAft>
                <a:spcPts val="0"/>
              </a:spcAft>
              <a:buSzPts val="1200"/>
              <a:buNone/>
              <a:defRPr sz="1800"/>
            </a:lvl5pPr>
            <a:lvl6pPr lvl="5" algn="l">
              <a:lnSpc>
                <a:spcPct val="110000"/>
              </a:lnSpc>
              <a:spcBef>
                <a:spcPts val="0"/>
              </a:spcBef>
              <a:spcAft>
                <a:spcPts val="0"/>
              </a:spcAft>
              <a:buSzPts val="1200"/>
              <a:buNone/>
              <a:defRPr sz="1800"/>
            </a:lvl6pPr>
            <a:lvl7pPr lvl="6" algn="l">
              <a:lnSpc>
                <a:spcPct val="110000"/>
              </a:lnSpc>
              <a:spcBef>
                <a:spcPts val="0"/>
              </a:spcBef>
              <a:spcAft>
                <a:spcPts val="0"/>
              </a:spcAft>
              <a:buSzPts val="1200"/>
              <a:buNone/>
              <a:defRPr sz="1800"/>
            </a:lvl7pPr>
            <a:lvl8pPr lvl="7" algn="l">
              <a:lnSpc>
                <a:spcPct val="110000"/>
              </a:lnSpc>
              <a:spcBef>
                <a:spcPts val="0"/>
              </a:spcBef>
              <a:spcAft>
                <a:spcPts val="0"/>
              </a:spcAft>
              <a:buSzPts val="1200"/>
              <a:buNone/>
              <a:defRPr sz="1800"/>
            </a:lvl8pPr>
            <a:lvl9pPr lvl="8" algn="l">
              <a:lnSpc>
                <a:spcPct val="110000"/>
              </a:lnSpc>
              <a:spcBef>
                <a:spcPts val="0"/>
              </a:spcBef>
              <a:spcAft>
                <a:spcPts val="0"/>
              </a:spcAft>
              <a:buSzPts val="1200"/>
              <a:buNone/>
              <a:defRPr sz="1800"/>
            </a:lvl9pPr>
          </a:lstStyle>
          <a:p/>
        </p:txBody>
      </p:sp>
      <p:sp>
        <p:nvSpPr>
          <p:cNvPr id="116" name="Google Shape;116;g1f03e763ce9_0_675"/>
          <p:cNvSpPr txBox="1"/>
          <p:nvPr>
            <p:ph idx="13" type="subTitle"/>
          </p:nvPr>
        </p:nvSpPr>
        <p:spPr>
          <a:xfrm>
            <a:off x="8915383" y="4389118"/>
            <a:ext cx="2816400" cy="304800"/>
          </a:xfrm>
          <a:prstGeom prst="rect">
            <a:avLst/>
          </a:prstGeom>
          <a:noFill/>
          <a:ln>
            <a:noFill/>
          </a:ln>
        </p:spPr>
        <p:txBody>
          <a:bodyPr anchorCtr="0" anchor="t" bIns="0" lIns="0" spcFirstLastPara="1" rIns="0" wrap="square" tIns="0">
            <a:noAutofit/>
          </a:bodyPr>
          <a:lstStyle>
            <a:lvl1pPr lvl="0" marR="0" algn="l">
              <a:lnSpc>
                <a:spcPct val="110000"/>
              </a:lnSpc>
              <a:spcBef>
                <a:spcPts val="0"/>
              </a:spcBef>
              <a:spcAft>
                <a:spcPts val="0"/>
              </a:spcAft>
              <a:buSzPts val="1200"/>
              <a:buNone/>
              <a:defRPr sz="1800"/>
            </a:lvl1pPr>
            <a:lvl2pPr lvl="1" algn="l">
              <a:lnSpc>
                <a:spcPct val="110000"/>
              </a:lnSpc>
              <a:spcBef>
                <a:spcPts val="0"/>
              </a:spcBef>
              <a:spcAft>
                <a:spcPts val="0"/>
              </a:spcAft>
              <a:buSzPts val="1200"/>
              <a:buNone/>
              <a:defRPr sz="1800"/>
            </a:lvl2pPr>
            <a:lvl3pPr lvl="2" algn="l">
              <a:lnSpc>
                <a:spcPct val="110000"/>
              </a:lnSpc>
              <a:spcBef>
                <a:spcPts val="0"/>
              </a:spcBef>
              <a:spcAft>
                <a:spcPts val="0"/>
              </a:spcAft>
              <a:buSzPts val="1200"/>
              <a:buNone/>
              <a:defRPr sz="1800"/>
            </a:lvl3pPr>
            <a:lvl4pPr lvl="3" algn="l">
              <a:lnSpc>
                <a:spcPct val="110000"/>
              </a:lnSpc>
              <a:spcBef>
                <a:spcPts val="0"/>
              </a:spcBef>
              <a:spcAft>
                <a:spcPts val="0"/>
              </a:spcAft>
              <a:buSzPts val="1200"/>
              <a:buNone/>
              <a:defRPr sz="1800"/>
            </a:lvl4pPr>
            <a:lvl5pPr lvl="4" algn="l">
              <a:lnSpc>
                <a:spcPct val="110000"/>
              </a:lnSpc>
              <a:spcBef>
                <a:spcPts val="0"/>
              </a:spcBef>
              <a:spcAft>
                <a:spcPts val="0"/>
              </a:spcAft>
              <a:buSzPts val="1200"/>
              <a:buNone/>
              <a:defRPr sz="1800"/>
            </a:lvl5pPr>
            <a:lvl6pPr lvl="5" algn="l">
              <a:lnSpc>
                <a:spcPct val="110000"/>
              </a:lnSpc>
              <a:spcBef>
                <a:spcPts val="0"/>
              </a:spcBef>
              <a:spcAft>
                <a:spcPts val="0"/>
              </a:spcAft>
              <a:buSzPts val="1200"/>
              <a:buNone/>
              <a:defRPr sz="1800"/>
            </a:lvl6pPr>
            <a:lvl7pPr lvl="6" algn="l">
              <a:lnSpc>
                <a:spcPct val="110000"/>
              </a:lnSpc>
              <a:spcBef>
                <a:spcPts val="0"/>
              </a:spcBef>
              <a:spcAft>
                <a:spcPts val="0"/>
              </a:spcAft>
              <a:buSzPts val="1200"/>
              <a:buNone/>
              <a:defRPr sz="1800"/>
            </a:lvl7pPr>
            <a:lvl8pPr lvl="7" algn="l">
              <a:lnSpc>
                <a:spcPct val="110000"/>
              </a:lnSpc>
              <a:spcBef>
                <a:spcPts val="0"/>
              </a:spcBef>
              <a:spcAft>
                <a:spcPts val="0"/>
              </a:spcAft>
              <a:buSzPts val="1200"/>
              <a:buNone/>
              <a:defRPr sz="1800"/>
            </a:lvl8pPr>
            <a:lvl9pPr lvl="8" algn="l">
              <a:lnSpc>
                <a:spcPct val="110000"/>
              </a:lnSpc>
              <a:spcBef>
                <a:spcPts val="0"/>
              </a:spcBef>
              <a:spcAft>
                <a:spcPts val="0"/>
              </a:spcAft>
              <a:buSzPts val="1200"/>
              <a:buNone/>
              <a:defRPr sz="1800"/>
            </a:lvl9pPr>
          </a:lstStyle>
          <a:p/>
        </p:txBody>
      </p:sp>
      <p:sp>
        <p:nvSpPr>
          <p:cNvPr id="117" name="Google Shape;117;g1f03e763ce9_0_675"/>
          <p:cNvSpPr txBox="1"/>
          <p:nvPr>
            <p:ph idx="14" type="subTitle"/>
          </p:nvPr>
        </p:nvSpPr>
        <p:spPr>
          <a:xfrm>
            <a:off x="5629633" y="4145280"/>
            <a:ext cx="2816400" cy="231600"/>
          </a:xfrm>
          <a:prstGeom prst="rect">
            <a:avLst/>
          </a:prstGeom>
          <a:noFill/>
          <a:ln>
            <a:noFill/>
          </a:ln>
        </p:spPr>
        <p:txBody>
          <a:bodyPr anchorCtr="0" anchor="b" bIns="0" lIns="0" spcFirstLastPara="1" rIns="0" wrap="square" tIns="0">
            <a:noAutofit/>
          </a:bodyPr>
          <a:lstStyle>
            <a:lvl1pPr lvl="0" marR="0" algn="l">
              <a:lnSpc>
                <a:spcPct val="125000"/>
              </a:lnSpc>
              <a:spcBef>
                <a:spcPts val="0"/>
              </a:spcBef>
              <a:spcAft>
                <a:spcPts val="0"/>
              </a:spcAft>
              <a:buSzPts val="1200"/>
              <a:buNone/>
              <a:defRPr b="0"/>
            </a:lvl1pPr>
            <a:lvl2pPr lvl="1" algn="l">
              <a:lnSpc>
                <a:spcPct val="125000"/>
              </a:lnSpc>
              <a:spcBef>
                <a:spcPts val="0"/>
              </a:spcBef>
              <a:spcAft>
                <a:spcPts val="0"/>
              </a:spcAft>
              <a:buSzPts val="1200"/>
              <a:buNone/>
              <a:defRPr b="0"/>
            </a:lvl2pPr>
            <a:lvl3pPr lvl="2" algn="l">
              <a:lnSpc>
                <a:spcPct val="125000"/>
              </a:lnSpc>
              <a:spcBef>
                <a:spcPts val="0"/>
              </a:spcBef>
              <a:spcAft>
                <a:spcPts val="0"/>
              </a:spcAft>
              <a:buSzPts val="1200"/>
              <a:buNone/>
              <a:defRPr b="0"/>
            </a:lvl3pPr>
            <a:lvl4pPr lvl="3" algn="l">
              <a:lnSpc>
                <a:spcPct val="125000"/>
              </a:lnSpc>
              <a:spcBef>
                <a:spcPts val="0"/>
              </a:spcBef>
              <a:spcAft>
                <a:spcPts val="0"/>
              </a:spcAft>
              <a:buSzPts val="1200"/>
              <a:buNone/>
              <a:defRPr b="0"/>
            </a:lvl4pPr>
            <a:lvl5pPr lvl="4" algn="l">
              <a:lnSpc>
                <a:spcPct val="125000"/>
              </a:lnSpc>
              <a:spcBef>
                <a:spcPts val="0"/>
              </a:spcBef>
              <a:spcAft>
                <a:spcPts val="0"/>
              </a:spcAft>
              <a:buSzPts val="1200"/>
              <a:buNone/>
              <a:defRPr b="0"/>
            </a:lvl5pPr>
            <a:lvl6pPr lvl="5" algn="l">
              <a:lnSpc>
                <a:spcPct val="125000"/>
              </a:lnSpc>
              <a:spcBef>
                <a:spcPts val="0"/>
              </a:spcBef>
              <a:spcAft>
                <a:spcPts val="0"/>
              </a:spcAft>
              <a:buSzPts val="1200"/>
              <a:buNone/>
              <a:defRPr b="0"/>
            </a:lvl6pPr>
            <a:lvl7pPr lvl="6" algn="l">
              <a:lnSpc>
                <a:spcPct val="125000"/>
              </a:lnSpc>
              <a:spcBef>
                <a:spcPts val="0"/>
              </a:spcBef>
              <a:spcAft>
                <a:spcPts val="0"/>
              </a:spcAft>
              <a:buSzPts val="1200"/>
              <a:buNone/>
              <a:defRPr b="0"/>
            </a:lvl7pPr>
            <a:lvl8pPr lvl="7" algn="l">
              <a:lnSpc>
                <a:spcPct val="125000"/>
              </a:lnSpc>
              <a:spcBef>
                <a:spcPts val="0"/>
              </a:spcBef>
              <a:spcAft>
                <a:spcPts val="0"/>
              </a:spcAft>
              <a:buSzPts val="1200"/>
              <a:buNone/>
              <a:defRPr b="0"/>
            </a:lvl8pPr>
            <a:lvl9pPr lvl="8" algn="l">
              <a:lnSpc>
                <a:spcPct val="125000"/>
              </a:lnSpc>
              <a:spcBef>
                <a:spcPts val="0"/>
              </a:spcBef>
              <a:spcAft>
                <a:spcPts val="0"/>
              </a:spcAft>
              <a:buSzPts val="1200"/>
              <a:buNone/>
              <a:defRPr b="0"/>
            </a:lvl9pPr>
          </a:lstStyle>
          <a:p/>
        </p:txBody>
      </p:sp>
      <p:sp>
        <p:nvSpPr>
          <p:cNvPr id="118" name="Google Shape;118;g1f03e763ce9_0_675"/>
          <p:cNvSpPr txBox="1"/>
          <p:nvPr>
            <p:ph idx="15" type="subTitle"/>
          </p:nvPr>
        </p:nvSpPr>
        <p:spPr>
          <a:xfrm>
            <a:off x="8915383" y="4145280"/>
            <a:ext cx="2816400" cy="231600"/>
          </a:xfrm>
          <a:prstGeom prst="rect">
            <a:avLst/>
          </a:prstGeom>
          <a:noFill/>
          <a:ln>
            <a:noFill/>
          </a:ln>
        </p:spPr>
        <p:txBody>
          <a:bodyPr anchorCtr="0" anchor="b" bIns="0" lIns="0" spcFirstLastPara="1" rIns="0" wrap="square" tIns="0">
            <a:noAutofit/>
          </a:bodyPr>
          <a:lstStyle>
            <a:lvl1pPr lvl="0" marR="0" algn="l">
              <a:lnSpc>
                <a:spcPct val="125000"/>
              </a:lnSpc>
              <a:spcBef>
                <a:spcPts val="0"/>
              </a:spcBef>
              <a:spcAft>
                <a:spcPts val="0"/>
              </a:spcAft>
              <a:buSzPts val="1200"/>
              <a:buNone/>
              <a:defRPr b="0"/>
            </a:lvl1pPr>
            <a:lvl2pPr lvl="1" algn="l">
              <a:lnSpc>
                <a:spcPct val="125000"/>
              </a:lnSpc>
              <a:spcBef>
                <a:spcPts val="0"/>
              </a:spcBef>
              <a:spcAft>
                <a:spcPts val="0"/>
              </a:spcAft>
              <a:buSzPts val="1200"/>
              <a:buNone/>
              <a:defRPr b="0"/>
            </a:lvl2pPr>
            <a:lvl3pPr lvl="2" algn="l">
              <a:lnSpc>
                <a:spcPct val="125000"/>
              </a:lnSpc>
              <a:spcBef>
                <a:spcPts val="0"/>
              </a:spcBef>
              <a:spcAft>
                <a:spcPts val="0"/>
              </a:spcAft>
              <a:buSzPts val="1200"/>
              <a:buNone/>
              <a:defRPr b="0"/>
            </a:lvl3pPr>
            <a:lvl4pPr lvl="3" algn="l">
              <a:lnSpc>
                <a:spcPct val="125000"/>
              </a:lnSpc>
              <a:spcBef>
                <a:spcPts val="0"/>
              </a:spcBef>
              <a:spcAft>
                <a:spcPts val="0"/>
              </a:spcAft>
              <a:buSzPts val="1200"/>
              <a:buNone/>
              <a:defRPr b="0"/>
            </a:lvl4pPr>
            <a:lvl5pPr lvl="4" algn="l">
              <a:lnSpc>
                <a:spcPct val="125000"/>
              </a:lnSpc>
              <a:spcBef>
                <a:spcPts val="0"/>
              </a:spcBef>
              <a:spcAft>
                <a:spcPts val="0"/>
              </a:spcAft>
              <a:buSzPts val="1200"/>
              <a:buNone/>
              <a:defRPr b="0"/>
            </a:lvl5pPr>
            <a:lvl6pPr lvl="5" algn="l">
              <a:lnSpc>
                <a:spcPct val="125000"/>
              </a:lnSpc>
              <a:spcBef>
                <a:spcPts val="0"/>
              </a:spcBef>
              <a:spcAft>
                <a:spcPts val="0"/>
              </a:spcAft>
              <a:buSzPts val="1200"/>
              <a:buNone/>
              <a:defRPr b="0"/>
            </a:lvl6pPr>
            <a:lvl7pPr lvl="6" algn="l">
              <a:lnSpc>
                <a:spcPct val="125000"/>
              </a:lnSpc>
              <a:spcBef>
                <a:spcPts val="0"/>
              </a:spcBef>
              <a:spcAft>
                <a:spcPts val="0"/>
              </a:spcAft>
              <a:buSzPts val="1200"/>
              <a:buNone/>
              <a:defRPr b="0"/>
            </a:lvl7pPr>
            <a:lvl8pPr lvl="7" algn="l">
              <a:lnSpc>
                <a:spcPct val="125000"/>
              </a:lnSpc>
              <a:spcBef>
                <a:spcPts val="0"/>
              </a:spcBef>
              <a:spcAft>
                <a:spcPts val="0"/>
              </a:spcAft>
              <a:buSzPts val="1200"/>
              <a:buNone/>
              <a:defRPr b="0"/>
            </a:lvl8pPr>
            <a:lvl9pPr lvl="8" algn="l">
              <a:lnSpc>
                <a:spcPct val="125000"/>
              </a:lnSpc>
              <a:spcBef>
                <a:spcPts val="0"/>
              </a:spcBef>
              <a:spcAft>
                <a:spcPts val="0"/>
              </a:spcAft>
              <a:buSzPts val="1200"/>
              <a:buNone/>
              <a:defRPr b="0"/>
            </a:lvl9pPr>
          </a:lstStyle>
          <a:p/>
        </p:txBody>
      </p:sp>
      <p:sp>
        <p:nvSpPr>
          <p:cNvPr id="119" name="Google Shape;119;g1f03e763ce9_0_675"/>
          <p:cNvSpPr txBox="1"/>
          <p:nvPr>
            <p:ph idx="16" type="subTitle"/>
          </p:nvPr>
        </p:nvSpPr>
        <p:spPr>
          <a:xfrm>
            <a:off x="5629633" y="5547363"/>
            <a:ext cx="2816400" cy="304800"/>
          </a:xfrm>
          <a:prstGeom prst="rect">
            <a:avLst/>
          </a:prstGeom>
          <a:noFill/>
          <a:ln>
            <a:noFill/>
          </a:ln>
        </p:spPr>
        <p:txBody>
          <a:bodyPr anchorCtr="0" anchor="t" bIns="0" lIns="0" spcFirstLastPara="1" rIns="0" wrap="square" tIns="0">
            <a:noAutofit/>
          </a:bodyPr>
          <a:lstStyle>
            <a:lvl1pPr lvl="0" marR="0" algn="l">
              <a:lnSpc>
                <a:spcPct val="110000"/>
              </a:lnSpc>
              <a:spcBef>
                <a:spcPts val="0"/>
              </a:spcBef>
              <a:spcAft>
                <a:spcPts val="0"/>
              </a:spcAft>
              <a:buSzPts val="1200"/>
              <a:buNone/>
              <a:defRPr sz="1800"/>
            </a:lvl1pPr>
            <a:lvl2pPr lvl="1" algn="l">
              <a:lnSpc>
                <a:spcPct val="110000"/>
              </a:lnSpc>
              <a:spcBef>
                <a:spcPts val="0"/>
              </a:spcBef>
              <a:spcAft>
                <a:spcPts val="0"/>
              </a:spcAft>
              <a:buSzPts val="1200"/>
              <a:buNone/>
              <a:defRPr sz="1800"/>
            </a:lvl2pPr>
            <a:lvl3pPr lvl="2" algn="l">
              <a:lnSpc>
                <a:spcPct val="110000"/>
              </a:lnSpc>
              <a:spcBef>
                <a:spcPts val="0"/>
              </a:spcBef>
              <a:spcAft>
                <a:spcPts val="0"/>
              </a:spcAft>
              <a:buSzPts val="1200"/>
              <a:buNone/>
              <a:defRPr sz="1800"/>
            </a:lvl3pPr>
            <a:lvl4pPr lvl="3" algn="l">
              <a:lnSpc>
                <a:spcPct val="110000"/>
              </a:lnSpc>
              <a:spcBef>
                <a:spcPts val="0"/>
              </a:spcBef>
              <a:spcAft>
                <a:spcPts val="0"/>
              </a:spcAft>
              <a:buSzPts val="1200"/>
              <a:buNone/>
              <a:defRPr sz="1800"/>
            </a:lvl4pPr>
            <a:lvl5pPr lvl="4" algn="l">
              <a:lnSpc>
                <a:spcPct val="110000"/>
              </a:lnSpc>
              <a:spcBef>
                <a:spcPts val="0"/>
              </a:spcBef>
              <a:spcAft>
                <a:spcPts val="0"/>
              </a:spcAft>
              <a:buSzPts val="1200"/>
              <a:buNone/>
              <a:defRPr sz="1800"/>
            </a:lvl5pPr>
            <a:lvl6pPr lvl="5" algn="l">
              <a:lnSpc>
                <a:spcPct val="110000"/>
              </a:lnSpc>
              <a:spcBef>
                <a:spcPts val="0"/>
              </a:spcBef>
              <a:spcAft>
                <a:spcPts val="0"/>
              </a:spcAft>
              <a:buSzPts val="1200"/>
              <a:buNone/>
              <a:defRPr sz="1800"/>
            </a:lvl6pPr>
            <a:lvl7pPr lvl="6" algn="l">
              <a:lnSpc>
                <a:spcPct val="110000"/>
              </a:lnSpc>
              <a:spcBef>
                <a:spcPts val="0"/>
              </a:spcBef>
              <a:spcAft>
                <a:spcPts val="0"/>
              </a:spcAft>
              <a:buSzPts val="1200"/>
              <a:buNone/>
              <a:defRPr sz="1800"/>
            </a:lvl7pPr>
            <a:lvl8pPr lvl="7" algn="l">
              <a:lnSpc>
                <a:spcPct val="110000"/>
              </a:lnSpc>
              <a:spcBef>
                <a:spcPts val="0"/>
              </a:spcBef>
              <a:spcAft>
                <a:spcPts val="0"/>
              </a:spcAft>
              <a:buSzPts val="1200"/>
              <a:buNone/>
              <a:defRPr sz="1800"/>
            </a:lvl8pPr>
            <a:lvl9pPr lvl="8" algn="l">
              <a:lnSpc>
                <a:spcPct val="110000"/>
              </a:lnSpc>
              <a:spcBef>
                <a:spcPts val="0"/>
              </a:spcBef>
              <a:spcAft>
                <a:spcPts val="0"/>
              </a:spcAft>
              <a:buSzPts val="1200"/>
              <a:buNone/>
              <a:defRPr sz="1800"/>
            </a:lvl9pPr>
          </a:lstStyle>
          <a:p/>
        </p:txBody>
      </p:sp>
      <p:sp>
        <p:nvSpPr>
          <p:cNvPr id="120" name="Google Shape;120;g1f03e763ce9_0_675"/>
          <p:cNvSpPr txBox="1"/>
          <p:nvPr>
            <p:ph idx="17" type="subTitle"/>
          </p:nvPr>
        </p:nvSpPr>
        <p:spPr>
          <a:xfrm>
            <a:off x="8915383" y="5547363"/>
            <a:ext cx="2816400" cy="304800"/>
          </a:xfrm>
          <a:prstGeom prst="rect">
            <a:avLst/>
          </a:prstGeom>
          <a:noFill/>
          <a:ln>
            <a:noFill/>
          </a:ln>
        </p:spPr>
        <p:txBody>
          <a:bodyPr anchorCtr="0" anchor="t" bIns="0" lIns="0" spcFirstLastPara="1" rIns="0" wrap="square" tIns="0">
            <a:noAutofit/>
          </a:bodyPr>
          <a:lstStyle>
            <a:lvl1pPr lvl="0" marR="0" algn="l">
              <a:lnSpc>
                <a:spcPct val="110000"/>
              </a:lnSpc>
              <a:spcBef>
                <a:spcPts val="0"/>
              </a:spcBef>
              <a:spcAft>
                <a:spcPts val="0"/>
              </a:spcAft>
              <a:buSzPts val="1200"/>
              <a:buNone/>
              <a:defRPr sz="1800"/>
            </a:lvl1pPr>
            <a:lvl2pPr lvl="1" algn="l">
              <a:lnSpc>
                <a:spcPct val="110000"/>
              </a:lnSpc>
              <a:spcBef>
                <a:spcPts val="0"/>
              </a:spcBef>
              <a:spcAft>
                <a:spcPts val="0"/>
              </a:spcAft>
              <a:buSzPts val="1200"/>
              <a:buNone/>
              <a:defRPr sz="1800"/>
            </a:lvl2pPr>
            <a:lvl3pPr lvl="2" algn="l">
              <a:lnSpc>
                <a:spcPct val="110000"/>
              </a:lnSpc>
              <a:spcBef>
                <a:spcPts val="0"/>
              </a:spcBef>
              <a:spcAft>
                <a:spcPts val="0"/>
              </a:spcAft>
              <a:buSzPts val="1200"/>
              <a:buNone/>
              <a:defRPr sz="1800"/>
            </a:lvl3pPr>
            <a:lvl4pPr lvl="3" algn="l">
              <a:lnSpc>
                <a:spcPct val="110000"/>
              </a:lnSpc>
              <a:spcBef>
                <a:spcPts val="0"/>
              </a:spcBef>
              <a:spcAft>
                <a:spcPts val="0"/>
              </a:spcAft>
              <a:buSzPts val="1200"/>
              <a:buNone/>
              <a:defRPr sz="1800"/>
            </a:lvl4pPr>
            <a:lvl5pPr lvl="4" algn="l">
              <a:lnSpc>
                <a:spcPct val="110000"/>
              </a:lnSpc>
              <a:spcBef>
                <a:spcPts val="0"/>
              </a:spcBef>
              <a:spcAft>
                <a:spcPts val="0"/>
              </a:spcAft>
              <a:buSzPts val="1200"/>
              <a:buNone/>
              <a:defRPr sz="1800"/>
            </a:lvl5pPr>
            <a:lvl6pPr lvl="5" algn="l">
              <a:lnSpc>
                <a:spcPct val="110000"/>
              </a:lnSpc>
              <a:spcBef>
                <a:spcPts val="0"/>
              </a:spcBef>
              <a:spcAft>
                <a:spcPts val="0"/>
              </a:spcAft>
              <a:buSzPts val="1200"/>
              <a:buNone/>
              <a:defRPr sz="1800"/>
            </a:lvl6pPr>
            <a:lvl7pPr lvl="6" algn="l">
              <a:lnSpc>
                <a:spcPct val="110000"/>
              </a:lnSpc>
              <a:spcBef>
                <a:spcPts val="0"/>
              </a:spcBef>
              <a:spcAft>
                <a:spcPts val="0"/>
              </a:spcAft>
              <a:buSzPts val="1200"/>
              <a:buNone/>
              <a:defRPr sz="1800"/>
            </a:lvl7pPr>
            <a:lvl8pPr lvl="7" algn="l">
              <a:lnSpc>
                <a:spcPct val="110000"/>
              </a:lnSpc>
              <a:spcBef>
                <a:spcPts val="0"/>
              </a:spcBef>
              <a:spcAft>
                <a:spcPts val="0"/>
              </a:spcAft>
              <a:buSzPts val="1200"/>
              <a:buNone/>
              <a:defRPr sz="1800"/>
            </a:lvl8pPr>
            <a:lvl9pPr lvl="8" algn="l">
              <a:lnSpc>
                <a:spcPct val="110000"/>
              </a:lnSpc>
              <a:spcBef>
                <a:spcPts val="0"/>
              </a:spcBef>
              <a:spcAft>
                <a:spcPts val="0"/>
              </a:spcAft>
              <a:buSzPts val="1200"/>
              <a:buNone/>
              <a:defRPr sz="1800"/>
            </a:lvl9pPr>
          </a:lstStyle>
          <a:p/>
        </p:txBody>
      </p:sp>
      <p:sp>
        <p:nvSpPr>
          <p:cNvPr id="121" name="Google Shape;121;g1f03e763ce9_0_675"/>
          <p:cNvSpPr txBox="1"/>
          <p:nvPr>
            <p:ph idx="18" type="subTitle"/>
          </p:nvPr>
        </p:nvSpPr>
        <p:spPr>
          <a:xfrm>
            <a:off x="5629633" y="5303520"/>
            <a:ext cx="2816400" cy="231600"/>
          </a:xfrm>
          <a:prstGeom prst="rect">
            <a:avLst/>
          </a:prstGeom>
          <a:noFill/>
          <a:ln>
            <a:noFill/>
          </a:ln>
        </p:spPr>
        <p:txBody>
          <a:bodyPr anchorCtr="0" anchor="b" bIns="0" lIns="0" spcFirstLastPara="1" rIns="0" wrap="square" tIns="0">
            <a:noAutofit/>
          </a:bodyPr>
          <a:lstStyle>
            <a:lvl1pPr lvl="0" marR="0" algn="l">
              <a:lnSpc>
                <a:spcPct val="125000"/>
              </a:lnSpc>
              <a:spcBef>
                <a:spcPts val="0"/>
              </a:spcBef>
              <a:spcAft>
                <a:spcPts val="0"/>
              </a:spcAft>
              <a:buSzPts val="1200"/>
              <a:buNone/>
              <a:defRPr b="0"/>
            </a:lvl1pPr>
            <a:lvl2pPr lvl="1" algn="l">
              <a:lnSpc>
                <a:spcPct val="125000"/>
              </a:lnSpc>
              <a:spcBef>
                <a:spcPts val="0"/>
              </a:spcBef>
              <a:spcAft>
                <a:spcPts val="0"/>
              </a:spcAft>
              <a:buSzPts val="1200"/>
              <a:buNone/>
              <a:defRPr b="0"/>
            </a:lvl2pPr>
            <a:lvl3pPr lvl="2" algn="l">
              <a:lnSpc>
                <a:spcPct val="125000"/>
              </a:lnSpc>
              <a:spcBef>
                <a:spcPts val="0"/>
              </a:spcBef>
              <a:spcAft>
                <a:spcPts val="0"/>
              </a:spcAft>
              <a:buSzPts val="1200"/>
              <a:buNone/>
              <a:defRPr b="0"/>
            </a:lvl3pPr>
            <a:lvl4pPr lvl="3" algn="l">
              <a:lnSpc>
                <a:spcPct val="125000"/>
              </a:lnSpc>
              <a:spcBef>
                <a:spcPts val="0"/>
              </a:spcBef>
              <a:spcAft>
                <a:spcPts val="0"/>
              </a:spcAft>
              <a:buSzPts val="1200"/>
              <a:buNone/>
              <a:defRPr b="0"/>
            </a:lvl4pPr>
            <a:lvl5pPr lvl="4" algn="l">
              <a:lnSpc>
                <a:spcPct val="125000"/>
              </a:lnSpc>
              <a:spcBef>
                <a:spcPts val="0"/>
              </a:spcBef>
              <a:spcAft>
                <a:spcPts val="0"/>
              </a:spcAft>
              <a:buSzPts val="1200"/>
              <a:buNone/>
              <a:defRPr b="0"/>
            </a:lvl5pPr>
            <a:lvl6pPr lvl="5" algn="l">
              <a:lnSpc>
                <a:spcPct val="125000"/>
              </a:lnSpc>
              <a:spcBef>
                <a:spcPts val="0"/>
              </a:spcBef>
              <a:spcAft>
                <a:spcPts val="0"/>
              </a:spcAft>
              <a:buSzPts val="1200"/>
              <a:buNone/>
              <a:defRPr b="0"/>
            </a:lvl6pPr>
            <a:lvl7pPr lvl="6" algn="l">
              <a:lnSpc>
                <a:spcPct val="125000"/>
              </a:lnSpc>
              <a:spcBef>
                <a:spcPts val="0"/>
              </a:spcBef>
              <a:spcAft>
                <a:spcPts val="0"/>
              </a:spcAft>
              <a:buSzPts val="1200"/>
              <a:buNone/>
              <a:defRPr b="0"/>
            </a:lvl7pPr>
            <a:lvl8pPr lvl="7" algn="l">
              <a:lnSpc>
                <a:spcPct val="125000"/>
              </a:lnSpc>
              <a:spcBef>
                <a:spcPts val="0"/>
              </a:spcBef>
              <a:spcAft>
                <a:spcPts val="0"/>
              </a:spcAft>
              <a:buSzPts val="1200"/>
              <a:buNone/>
              <a:defRPr b="0"/>
            </a:lvl8pPr>
            <a:lvl9pPr lvl="8" algn="l">
              <a:lnSpc>
                <a:spcPct val="125000"/>
              </a:lnSpc>
              <a:spcBef>
                <a:spcPts val="0"/>
              </a:spcBef>
              <a:spcAft>
                <a:spcPts val="0"/>
              </a:spcAft>
              <a:buSzPts val="1200"/>
              <a:buNone/>
              <a:defRPr b="0"/>
            </a:lvl9pPr>
          </a:lstStyle>
          <a:p/>
        </p:txBody>
      </p:sp>
      <p:sp>
        <p:nvSpPr>
          <p:cNvPr id="122" name="Google Shape;122;g1f03e763ce9_0_675"/>
          <p:cNvSpPr txBox="1"/>
          <p:nvPr>
            <p:ph idx="19" type="subTitle"/>
          </p:nvPr>
        </p:nvSpPr>
        <p:spPr>
          <a:xfrm>
            <a:off x="8915383" y="5303520"/>
            <a:ext cx="2816400" cy="231600"/>
          </a:xfrm>
          <a:prstGeom prst="rect">
            <a:avLst/>
          </a:prstGeom>
          <a:noFill/>
          <a:ln>
            <a:noFill/>
          </a:ln>
        </p:spPr>
        <p:txBody>
          <a:bodyPr anchorCtr="0" anchor="b" bIns="0" lIns="0" spcFirstLastPara="1" rIns="0" wrap="square" tIns="0">
            <a:noAutofit/>
          </a:bodyPr>
          <a:lstStyle>
            <a:lvl1pPr lvl="0" marR="0" algn="l">
              <a:lnSpc>
                <a:spcPct val="125000"/>
              </a:lnSpc>
              <a:spcBef>
                <a:spcPts val="0"/>
              </a:spcBef>
              <a:spcAft>
                <a:spcPts val="0"/>
              </a:spcAft>
              <a:buSzPts val="1200"/>
              <a:buNone/>
              <a:defRPr b="0"/>
            </a:lvl1pPr>
            <a:lvl2pPr lvl="1" algn="l">
              <a:lnSpc>
                <a:spcPct val="125000"/>
              </a:lnSpc>
              <a:spcBef>
                <a:spcPts val="0"/>
              </a:spcBef>
              <a:spcAft>
                <a:spcPts val="0"/>
              </a:spcAft>
              <a:buSzPts val="1200"/>
              <a:buNone/>
              <a:defRPr b="0"/>
            </a:lvl2pPr>
            <a:lvl3pPr lvl="2" algn="l">
              <a:lnSpc>
                <a:spcPct val="125000"/>
              </a:lnSpc>
              <a:spcBef>
                <a:spcPts val="0"/>
              </a:spcBef>
              <a:spcAft>
                <a:spcPts val="0"/>
              </a:spcAft>
              <a:buSzPts val="1200"/>
              <a:buNone/>
              <a:defRPr b="0"/>
            </a:lvl3pPr>
            <a:lvl4pPr lvl="3" algn="l">
              <a:lnSpc>
                <a:spcPct val="125000"/>
              </a:lnSpc>
              <a:spcBef>
                <a:spcPts val="0"/>
              </a:spcBef>
              <a:spcAft>
                <a:spcPts val="0"/>
              </a:spcAft>
              <a:buSzPts val="1200"/>
              <a:buNone/>
              <a:defRPr b="0"/>
            </a:lvl4pPr>
            <a:lvl5pPr lvl="4" algn="l">
              <a:lnSpc>
                <a:spcPct val="125000"/>
              </a:lnSpc>
              <a:spcBef>
                <a:spcPts val="0"/>
              </a:spcBef>
              <a:spcAft>
                <a:spcPts val="0"/>
              </a:spcAft>
              <a:buSzPts val="1200"/>
              <a:buNone/>
              <a:defRPr b="0"/>
            </a:lvl5pPr>
            <a:lvl6pPr lvl="5" algn="l">
              <a:lnSpc>
                <a:spcPct val="125000"/>
              </a:lnSpc>
              <a:spcBef>
                <a:spcPts val="0"/>
              </a:spcBef>
              <a:spcAft>
                <a:spcPts val="0"/>
              </a:spcAft>
              <a:buSzPts val="1200"/>
              <a:buNone/>
              <a:defRPr b="0"/>
            </a:lvl6pPr>
            <a:lvl7pPr lvl="6" algn="l">
              <a:lnSpc>
                <a:spcPct val="125000"/>
              </a:lnSpc>
              <a:spcBef>
                <a:spcPts val="0"/>
              </a:spcBef>
              <a:spcAft>
                <a:spcPts val="0"/>
              </a:spcAft>
              <a:buSzPts val="1200"/>
              <a:buNone/>
              <a:defRPr b="0"/>
            </a:lvl7pPr>
            <a:lvl8pPr lvl="7" algn="l">
              <a:lnSpc>
                <a:spcPct val="125000"/>
              </a:lnSpc>
              <a:spcBef>
                <a:spcPts val="0"/>
              </a:spcBef>
              <a:spcAft>
                <a:spcPts val="0"/>
              </a:spcAft>
              <a:buSzPts val="1200"/>
              <a:buNone/>
              <a:defRPr b="0"/>
            </a:lvl8pPr>
            <a:lvl9pPr lvl="8" algn="l">
              <a:lnSpc>
                <a:spcPct val="125000"/>
              </a:lnSpc>
              <a:spcBef>
                <a:spcPts val="0"/>
              </a:spcBef>
              <a:spcAft>
                <a:spcPts val="0"/>
              </a:spcAft>
              <a:buSzPts val="1200"/>
              <a:buNone/>
              <a:defRPr b="0"/>
            </a:lvl9pPr>
          </a:lstStyle>
          <a:p/>
        </p:txBody>
      </p:sp>
      <p:sp>
        <p:nvSpPr>
          <p:cNvPr id="123" name="Google Shape;123;g1f03e763ce9_0_675"/>
          <p:cNvSpPr txBox="1"/>
          <p:nvPr>
            <p:ph idx="20" type="subTitle"/>
          </p:nvPr>
        </p:nvSpPr>
        <p:spPr>
          <a:xfrm>
            <a:off x="5629633" y="2377440"/>
            <a:ext cx="2816400" cy="231600"/>
          </a:xfrm>
          <a:prstGeom prst="rect">
            <a:avLst/>
          </a:prstGeom>
          <a:noFill/>
          <a:ln>
            <a:noFill/>
          </a:ln>
        </p:spPr>
        <p:txBody>
          <a:bodyPr anchorCtr="0" anchor="b" bIns="0" lIns="0" spcFirstLastPara="1" rIns="0" wrap="square" tIns="0">
            <a:noAutofit/>
          </a:bodyPr>
          <a:lstStyle>
            <a:lvl1pPr lvl="0" marR="0" algn="l">
              <a:lnSpc>
                <a:spcPct val="125000"/>
              </a:lnSpc>
              <a:spcBef>
                <a:spcPts val="0"/>
              </a:spcBef>
              <a:spcAft>
                <a:spcPts val="0"/>
              </a:spcAft>
              <a:buSzPts val="1200"/>
              <a:buNone/>
              <a:defRPr b="0"/>
            </a:lvl1pPr>
            <a:lvl2pPr lvl="1" algn="l">
              <a:lnSpc>
                <a:spcPct val="125000"/>
              </a:lnSpc>
              <a:spcBef>
                <a:spcPts val="0"/>
              </a:spcBef>
              <a:spcAft>
                <a:spcPts val="0"/>
              </a:spcAft>
              <a:buSzPts val="1200"/>
              <a:buNone/>
              <a:defRPr b="0"/>
            </a:lvl2pPr>
            <a:lvl3pPr lvl="2" algn="l">
              <a:lnSpc>
                <a:spcPct val="125000"/>
              </a:lnSpc>
              <a:spcBef>
                <a:spcPts val="0"/>
              </a:spcBef>
              <a:spcAft>
                <a:spcPts val="0"/>
              </a:spcAft>
              <a:buSzPts val="1200"/>
              <a:buNone/>
              <a:defRPr b="0"/>
            </a:lvl3pPr>
            <a:lvl4pPr lvl="3" algn="l">
              <a:lnSpc>
                <a:spcPct val="125000"/>
              </a:lnSpc>
              <a:spcBef>
                <a:spcPts val="0"/>
              </a:spcBef>
              <a:spcAft>
                <a:spcPts val="0"/>
              </a:spcAft>
              <a:buSzPts val="1200"/>
              <a:buNone/>
              <a:defRPr b="0"/>
            </a:lvl4pPr>
            <a:lvl5pPr lvl="4" algn="l">
              <a:lnSpc>
                <a:spcPct val="125000"/>
              </a:lnSpc>
              <a:spcBef>
                <a:spcPts val="0"/>
              </a:spcBef>
              <a:spcAft>
                <a:spcPts val="0"/>
              </a:spcAft>
              <a:buSzPts val="1200"/>
              <a:buNone/>
              <a:defRPr b="0"/>
            </a:lvl5pPr>
            <a:lvl6pPr lvl="5" algn="l">
              <a:lnSpc>
                <a:spcPct val="125000"/>
              </a:lnSpc>
              <a:spcBef>
                <a:spcPts val="0"/>
              </a:spcBef>
              <a:spcAft>
                <a:spcPts val="0"/>
              </a:spcAft>
              <a:buSzPts val="1200"/>
              <a:buNone/>
              <a:defRPr b="0"/>
            </a:lvl6pPr>
            <a:lvl7pPr lvl="6" algn="l">
              <a:lnSpc>
                <a:spcPct val="125000"/>
              </a:lnSpc>
              <a:spcBef>
                <a:spcPts val="0"/>
              </a:spcBef>
              <a:spcAft>
                <a:spcPts val="0"/>
              </a:spcAft>
              <a:buSzPts val="1200"/>
              <a:buNone/>
              <a:defRPr b="0"/>
            </a:lvl7pPr>
            <a:lvl8pPr lvl="7" algn="l">
              <a:lnSpc>
                <a:spcPct val="125000"/>
              </a:lnSpc>
              <a:spcBef>
                <a:spcPts val="0"/>
              </a:spcBef>
              <a:spcAft>
                <a:spcPts val="0"/>
              </a:spcAft>
              <a:buSzPts val="1200"/>
              <a:buNone/>
              <a:defRPr b="0"/>
            </a:lvl8pPr>
            <a:lvl9pPr lvl="8" algn="l">
              <a:lnSpc>
                <a:spcPct val="125000"/>
              </a:lnSpc>
              <a:spcBef>
                <a:spcPts val="0"/>
              </a:spcBef>
              <a:spcAft>
                <a:spcPts val="0"/>
              </a:spcAft>
              <a:buSzPts val="1200"/>
              <a:buNone/>
              <a:defRPr b="0"/>
            </a:lvl9pPr>
          </a:lstStyle>
          <a:p/>
        </p:txBody>
      </p:sp>
      <p:sp>
        <p:nvSpPr>
          <p:cNvPr id="124" name="Google Shape;124;g1f03e763ce9_0_675"/>
          <p:cNvSpPr txBox="1"/>
          <p:nvPr>
            <p:ph idx="21" type="subTitle"/>
          </p:nvPr>
        </p:nvSpPr>
        <p:spPr>
          <a:xfrm>
            <a:off x="8915383" y="2377440"/>
            <a:ext cx="2816400" cy="231600"/>
          </a:xfrm>
          <a:prstGeom prst="rect">
            <a:avLst/>
          </a:prstGeom>
          <a:noFill/>
          <a:ln>
            <a:noFill/>
          </a:ln>
        </p:spPr>
        <p:txBody>
          <a:bodyPr anchorCtr="0" anchor="b" bIns="0" lIns="0" spcFirstLastPara="1" rIns="0" wrap="square" tIns="0">
            <a:noAutofit/>
          </a:bodyPr>
          <a:lstStyle>
            <a:lvl1pPr lvl="0" marR="0" algn="l">
              <a:lnSpc>
                <a:spcPct val="125000"/>
              </a:lnSpc>
              <a:spcBef>
                <a:spcPts val="0"/>
              </a:spcBef>
              <a:spcAft>
                <a:spcPts val="0"/>
              </a:spcAft>
              <a:buSzPts val="1200"/>
              <a:buNone/>
              <a:defRPr b="0"/>
            </a:lvl1pPr>
            <a:lvl2pPr lvl="1" algn="l">
              <a:lnSpc>
                <a:spcPct val="125000"/>
              </a:lnSpc>
              <a:spcBef>
                <a:spcPts val="0"/>
              </a:spcBef>
              <a:spcAft>
                <a:spcPts val="0"/>
              </a:spcAft>
              <a:buSzPts val="1200"/>
              <a:buNone/>
              <a:defRPr b="0"/>
            </a:lvl2pPr>
            <a:lvl3pPr lvl="2" algn="l">
              <a:lnSpc>
                <a:spcPct val="125000"/>
              </a:lnSpc>
              <a:spcBef>
                <a:spcPts val="0"/>
              </a:spcBef>
              <a:spcAft>
                <a:spcPts val="0"/>
              </a:spcAft>
              <a:buSzPts val="1200"/>
              <a:buNone/>
              <a:defRPr b="0"/>
            </a:lvl3pPr>
            <a:lvl4pPr lvl="3" algn="l">
              <a:lnSpc>
                <a:spcPct val="125000"/>
              </a:lnSpc>
              <a:spcBef>
                <a:spcPts val="0"/>
              </a:spcBef>
              <a:spcAft>
                <a:spcPts val="0"/>
              </a:spcAft>
              <a:buSzPts val="1200"/>
              <a:buNone/>
              <a:defRPr b="0"/>
            </a:lvl4pPr>
            <a:lvl5pPr lvl="4" algn="l">
              <a:lnSpc>
                <a:spcPct val="125000"/>
              </a:lnSpc>
              <a:spcBef>
                <a:spcPts val="0"/>
              </a:spcBef>
              <a:spcAft>
                <a:spcPts val="0"/>
              </a:spcAft>
              <a:buSzPts val="1200"/>
              <a:buNone/>
              <a:defRPr b="0"/>
            </a:lvl5pPr>
            <a:lvl6pPr lvl="5" algn="l">
              <a:lnSpc>
                <a:spcPct val="125000"/>
              </a:lnSpc>
              <a:spcBef>
                <a:spcPts val="0"/>
              </a:spcBef>
              <a:spcAft>
                <a:spcPts val="0"/>
              </a:spcAft>
              <a:buSzPts val="1200"/>
              <a:buNone/>
              <a:defRPr b="0"/>
            </a:lvl6pPr>
            <a:lvl7pPr lvl="6" algn="l">
              <a:lnSpc>
                <a:spcPct val="125000"/>
              </a:lnSpc>
              <a:spcBef>
                <a:spcPts val="0"/>
              </a:spcBef>
              <a:spcAft>
                <a:spcPts val="0"/>
              </a:spcAft>
              <a:buSzPts val="1200"/>
              <a:buNone/>
              <a:defRPr b="0"/>
            </a:lvl7pPr>
            <a:lvl8pPr lvl="7" algn="l">
              <a:lnSpc>
                <a:spcPct val="125000"/>
              </a:lnSpc>
              <a:spcBef>
                <a:spcPts val="0"/>
              </a:spcBef>
              <a:spcAft>
                <a:spcPts val="0"/>
              </a:spcAft>
              <a:buSzPts val="1200"/>
              <a:buNone/>
              <a:defRPr b="0"/>
            </a:lvl8pPr>
            <a:lvl9pPr lvl="8" algn="l">
              <a:lnSpc>
                <a:spcPct val="125000"/>
              </a:lnSpc>
              <a:spcBef>
                <a:spcPts val="0"/>
              </a:spcBef>
              <a:spcAft>
                <a:spcPts val="0"/>
              </a:spcAft>
              <a:buSzPts val="1200"/>
              <a:buNone/>
              <a:defRPr b="0"/>
            </a:lvl9pPr>
          </a:lstStyle>
          <a:p/>
        </p:txBody>
      </p:sp>
      <p:sp>
        <p:nvSpPr>
          <p:cNvPr id="125" name="Google Shape;125;g1f03e763ce9_0_675"/>
          <p:cNvSpPr txBox="1"/>
          <p:nvPr>
            <p:ph idx="22" type="subTitle"/>
          </p:nvPr>
        </p:nvSpPr>
        <p:spPr>
          <a:xfrm>
            <a:off x="5629633" y="3535680"/>
            <a:ext cx="2816400" cy="231600"/>
          </a:xfrm>
          <a:prstGeom prst="rect">
            <a:avLst/>
          </a:prstGeom>
          <a:noFill/>
          <a:ln>
            <a:noFill/>
          </a:ln>
        </p:spPr>
        <p:txBody>
          <a:bodyPr anchorCtr="0" anchor="b" bIns="0" lIns="0" spcFirstLastPara="1" rIns="0" wrap="square" tIns="0">
            <a:noAutofit/>
          </a:bodyPr>
          <a:lstStyle>
            <a:lvl1pPr lvl="0" marR="0" algn="l">
              <a:lnSpc>
                <a:spcPct val="125000"/>
              </a:lnSpc>
              <a:spcBef>
                <a:spcPts val="0"/>
              </a:spcBef>
              <a:spcAft>
                <a:spcPts val="0"/>
              </a:spcAft>
              <a:buSzPts val="1200"/>
              <a:buNone/>
              <a:defRPr b="0"/>
            </a:lvl1pPr>
            <a:lvl2pPr lvl="1" algn="l">
              <a:lnSpc>
                <a:spcPct val="125000"/>
              </a:lnSpc>
              <a:spcBef>
                <a:spcPts val="0"/>
              </a:spcBef>
              <a:spcAft>
                <a:spcPts val="0"/>
              </a:spcAft>
              <a:buSzPts val="1200"/>
              <a:buNone/>
              <a:defRPr b="0"/>
            </a:lvl2pPr>
            <a:lvl3pPr lvl="2" algn="l">
              <a:lnSpc>
                <a:spcPct val="125000"/>
              </a:lnSpc>
              <a:spcBef>
                <a:spcPts val="0"/>
              </a:spcBef>
              <a:spcAft>
                <a:spcPts val="0"/>
              </a:spcAft>
              <a:buSzPts val="1200"/>
              <a:buNone/>
              <a:defRPr b="0"/>
            </a:lvl3pPr>
            <a:lvl4pPr lvl="3" algn="l">
              <a:lnSpc>
                <a:spcPct val="125000"/>
              </a:lnSpc>
              <a:spcBef>
                <a:spcPts val="0"/>
              </a:spcBef>
              <a:spcAft>
                <a:spcPts val="0"/>
              </a:spcAft>
              <a:buSzPts val="1200"/>
              <a:buNone/>
              <a:defRPr b="0"/>
            </a:lvl4pPr>
            <a:lvl5pPr lvl="4" algn="l">
              <a:lnSpc>
                <a:spcPct val="125000"/>
              </a:lnSpc>
              <a:spcBef>
                <a:spcPts val="0"/>
              </a:spcBef>
              <a:spcAft>
                <a:spcPts val="0"/>
              </a:spcAft>
              <a:buSzPts val="1200"/>
              <a:buNone/>
              <a:defRPr b="0"/>
            </a:lvl5pPr>
            <a:lvl6pPr lvl="5" algn="l">
              <a:lnSpc>
                <a:spcPct val="125000"/>
              </a:lnSpc>
              <a:spcBef>
                <a:spcPts val="0"/>
              </a:spcBef>
              <a:spcAft>
                <a:spcPts val="0"/>
              </a:spcAft>
              <a:buSzPts val="1200"/>
              <a:buNone/>
              <a:defRPr b="0"/>
            </a:lvl6pPr>
            <a:lvl7pPr lvl="6" algn="l">
              <a:lnSpc>
                <a:spcPct val="125000"/>
              </a:lnSpc>
              <a:spcBef>
                <a:spcPts val="0"/>
              </a:spcBef>
              <a:spcAft>
                <a:spcPts val="0"/>
              </a:spcAft>
              <a:buSzPts val="1200"/>
              <a:buNone/>
              <a:defRPr b="0"/>
            </a:lvl7pPr>
            <a:lvl8pPr lvl="7" algn="l">
              <a:lnSpc>
                <a:spcPct val="125000"/>
              </a:lnSpc>
              <a:spcBef>
                <a:spcPts val="0"/>
              </a:spcBef>
              <a:spcAft>
                <a:spcPts val="0"/>
              </a:spcAft>
              <a:buSzPts val="1200"/>
              <a:buNone/>
              <a:defRPr b="0"/>
            </a:lvl8pPr>
            <a:lvl9pPr lvl="8" algn="l">
              <a:lnSpc>
                <a:spcPct val="125000"/>
              </a:lnSpc>
              <a:spcBef>
                <a:spcPts val="0"/>
              </a:spcBef>
              <a:spcAft>
                <a:spcPts val="0"/>
              </a:spcAft>
              <a:buSzPts val="1200"/>
              <a:buNone/>
              <a:defRPr b="0"/>
            </a:lvl9pPr>
          </a:lstStyle>
          <a:p/>
        </p:txBody>
      </p:sp>
      <p:sp>
        <p:nvSpPr>
          <p:cNvPr id="126" name="Google Shape;126;g1f03e763ce9_0_675"/>
          <p:cNvSpPr txBox="1"/>
          <p:nvPr>
            <p:ph idx="23" type="subTitle"/>
          </p:nvPr>
        </p:nvSpPr>
        <p:spPr>
          <a:xfrm>
            <a:off x="8915383" y="3535680"/>
            <a:ext cx="2816400" cy="231600"/>
          </a:xfrm>
          <a:prstGeom prst="rect">
            <a:avLst/>
          </a:prstGeom>
          <a:noFill/>
          <a:ln>
            <a:noFill/>
          </a:ln>
        </p:spPr>
        <p:txBody>
          <a:bodyPr anchorCtr="0" anchor="b" bIns="0" lIns="0" spcFirstLastPara="1" rIns="0" wrap="square" tIns="0">
            <a:noAutofit/>
          </a:bodyPr>
          <a:lstStyle>
            <a:lvl1pPr lvl="0" marR="0" algn="l">
              <a:lnSpc>
                <a:spcPct val="125000"/>
              </a:lnSpc>
              <a:spcBef>
                <a:spcPts val="0"/>
              </a:spcBef>
              <a:spcAft>
                <a:spcPts val="0"/>
              </a:spcAft>
              <a:buSzPts val="1200"/>
              <a:buNone/>
              <a:defRPr b="0"/>
            </a:lvl1pPr>
            <a:lvl2pPr lvl="1" algn="l">
              <a:lnSpc>
                <a:spcPct val="125000"/>
              </a:lnSpc>
              <a:spcBef>
                <a:spcPts val="0"/>
              </a:spcBef>
              <a:spcAft>
                <a:spcPts val="0"/>
              </a:spcAft>
              <a:buSzPts val="1200"/>
              <a:buNone/>
              <a:defRPr b="0"/>
            </a:lvl2pPr>
            <a:lvl3pPr lvl="2" algn="l">
              <a:lnSpc>
                <a:spcPct val="125000"/>
              </a:lnSpc>
              <a:spcBef>
                <a:spcPts val="0"/>
              </a:spcBef>
              <a:spcAft>
                <a:spcPts val="0"/>
              </a:spcAft>
              <a:buSzPts val="1200"/>
              <a:buNone/>
              <a:defRPr b="0"/>
            </a:lvl3pPr>
            <a:lvl4pPr lvl="3" algn="l">
              <a:lnSpc>
                <a:spcPct val="125000"/>
              </a:lnSpc>
              <a:spcBef>
                <a:spcPts val="0"/>
              </a:spcBef>
              <a:spcAft>
                <a:spcPts val="0"/>
              </a:spcAft>
              <a:buSzPts val="1200"/>
              <a:buNone/>
              <a:defRPr b="0"/>
            </a:lvl4pPr>
            <a:lvl5pPr lvl="4" algn="l">
              <a:lnSpc>
                <a:spcPct val="125000"/>
              </a:lnSpc>
              <a:spcBef>
                <a:spcPts val="0"/>
              </a:spcBef>
              <a:spcAft>
                <a:spcPts val="0"/>
              </a:spcAft>
              <a:buSzPts val="1200"/>
              <a:buNone/>
              <a:defRPr b="0"/>
            </a:lvl5pPr>
            <a:lvl6pPr lvl="5" algn="l">
              <a:lnSpc>
                <a:spcPct val="125000"/>
              </a:lnSpc>
              <a:spcBef>
                <a:spcPts val="0"/>
              </a:spcBef>
              <a:spcAft>
                <a:spcPts val="0"/>
              </a:spcAft>
              <a:buSzPts val="1200"/>
              <a:buNone/>
              <a:defRPr b="0"/>
            </a:lvl6pPr>
            <a:lvl7pPr lvl="6" algn="l">
              <a:lnSpc>
                <a:spcPct val="125000"/>
              </a:lnSpc>
              <a:spcBef>
                <a:spcPts val="0"/>
              </a:spcBef>
              <a:spcAft>
                <a:spcPts val="0"/>
              </a:spcAft>
              <a:buSzPts val="1200"/>
              <a:buNone/>
              <a:defRPr b="0"/>
            </a:lvl7pPr>
            <a:lvl8pPr lvl="7" algn="l">
              <a:lnSpc>
                <a:spcPct val="125000"/>
              </a:lnSpc>
              <a:spcBef>
                <a:spcPts val="0"/>
              </a:spcBef>
              <a:spcAft>
                <a:spcPts val="0"/>
              </a:spcAft>
              <a:buSzPts val="1200"/>
              <a:buNone/>
              <a:defRPr b="0"/>
            </a:lvl8pPr>
            <a:lvl9pPr lvl="8" algn="l">
              <a:lnSpc>
                <a:spcPct val="125000"/>
              </a:lnSpc>
              <a:spcBef>
                <a:spcPts val="0"/>
              </a:spcBef>
              <a:spcAft>
                <a:spcPts val="0"/>
              </a:spcAft>
              <a:buSzPts val="1200"/>
              <a:buNone/>
              <a:defRPr b="0"/>
            </a:lvl9pPr>
          </a:lstStyle>
          <a:p/>
        </p:txBody>
      </p:sp>
      <p:sp>
        <p:nvSpPr>
          <p:cNvPr id="127" name="Google Shape;127;g1f03e763ce9_0_675"/>
          <p:cNvSpPr txBox="1"/>
          <p:nvPr>
            <p:ph idx="24" type="subTitle"/>
          </p:nvPr>
        </p:nvSpPr>
        <p:spPr>
          <a:xfrm>
            <a:off x="5629633" y="4693920"/>
            <a:ext cx="2816400" cy="231600"/>
          </a:xfrm>
          <a:prstGeom prst="rect">
            <a:avLst/>
          </a:prstGeom>
          <a:noFill/>
          <a:ln>
            <a:noFill/>
          </a:ln>
        </p:spPr>
        <p:txBody>
          <a:bodyPr anchorCtr="0" anchor="b" bIns="0" lIns="0" spcFirstLastPara="1" rIns="0" wrap="square" tIns="0">
            <a:noAutofit/>
          </a:bodyPr>
          <a:lstStyle>
            <a:lvl1pPr lvl="0" marR="0" algn="l">
              <a:lnSpc>
                <a:spcPct val="125000"/>
              </a:lnSpc>
              <a:spcBef>
                <a:spcPts val="0"/>
              </a:spcBef>
              <a:spcAft>
                <a:spcPts val="0"/>
              </a:spcAft>
              <a:buSzPts val="1200"/>
              <a:buNone/>
              <a:defRPr b="0"/>
            </a:lvl1pPr>
            <a:lvl2pPr lvl="1" algn="l">
              <a:lnSpc>
                <a:spcPct val="125000"/>
              </a:lnSpc>
              <a:spcBef>
                <a:spcPts val="0"/>
              </a:spcBef>
              <a:spcAft>
                <a:spcPts val="0"/>
              </a:spcAft>
              <a:buSzPts val="1200"/>
              <a:buNone/>
              <a:defRPr b="0"/>
            </a:lvl2pPr>
            <a:lvl3pPr lvl="2" algn="l">
              <a:lnSpc>
                <a:spcPct val="125000"/>
              </a:lnSpc>
              <a:spcBef>
                <a:spcPts val="0"/>
              </a:spcBef>
              <a:spcAft>
                <a:spcPts val="0"/>
              </a:spcAft>
              <a:buSzPts val="1200"/>
              <a:buNone/>
              <a:defRPr b="0"/>
            </a:lvl3pPr>
            <a:lvl4pPr lvl="3" algn="l">
              <a:lnSpc>
                <a:spcPct val="125000"/>
              </a:lnSpc>
              <a:spcBef>
                <a:spcPts val="0"/>
              </a:spcBef>
              <a:spcAft>
                <a:spcPts val="0"/>
              </a:spcAft>
              <a:buSzPts val="1200"/>
              <a:buNone/>
              <a:defRPr b="0"/>
            </a:lvl4pPr>
            <a:lvl5pPr lvl="4" algn="l">
              <a:lnSpc>
                <a:spcPct val="125000"/>
              </a:lnSpc>
              <a:spcBef>
                <a:spcPts val="0"/>
              </a:spcBef>
              <a:spcAft>
                <a:spcPts val="0"/>
              </a:spcAft>
              <a:buSzPts val="1200"/>
              <a:buNone/>
              <a:defRPr b="0"/>
            </a:lvl5pPr>
            <a:lvl6pPr lvl="5" algn="l">
              <a:lnSpc>
                <a:spcPct val="125000"/>
              </a:lnSpc>
              <a:spcBef>
                <a:spcPts val="0"/>
              </a:spcBef>
              <a:spcAft>
                <a:spcPts val="0"/>
              </a:spcAft>
              <a:buSzPts val="1200"/>
              <a:buNone/>
              <a:defRPr b="0"/>
            </a:lvl6pPr>
            <a:lvl7pPr lvl="6" algn="l">
              <a:lnSpc>
                <a:spcPct val="125000"/>
              </a:lnSpc>
              <a:spcBef>
                <a:spcPts val="0"/>
              </a:spcBef>
              <a:spcAft>
                <a:spcPts val="0"/>
              </a:spcAft>
              <a:buSzPts val="1200"/>
              <a:buNone/>
              <a:defRPr b="0"/>
            </a:lvl7pPr>
            <a:lvl8pPr lvl="7" algn="l">
              <a:lnSpc>
                <a:spcPct val="125000"/>
              </a:lnSpc>
              <a:spcBef>
                <a:spcPts val="0"/>
              </a:spcBef>
              <a:spcAft>
                <a:spcPts val="0"/>
              </a:spcAft>
              <a:buSzPts val="1200"/>
              <a:buNone/>
              <a:defRPr b="0"/>
            </a:lvl8pPr>
            <a:lvl9pPr lvl="8" algn="l">
              <a:lnSpc>
                <a:spcPct val="125000"/>
              </a:lnSpc>
              <a:spcBef>
                <a:spcPts val="0"/>
              </a:spcBef>
              <a:spcAft>
                <a:spcPts val="0"/>
              </a:spcAft>
              <a:buSzPts val="1200"/>
              <a:buNone/>
              <a:defRPr b="0"/>
            </a:lvl9pPr>
          </a:lstStyle>
          <a:p/>
        </p:txBody>
      </p:sp>
      <p:sp>
        <p:nvSpPr>
          <p:cNvPr id="128" name="Google Shape;128;g1f03e763ce9_0_675"/>
          <p:cNvSpPr txBox="1"/>
          <p:nvPr>
            <p:ph idx="25" type="subTitle"/>
          </p:nvPr>
        </p:nvSpPr>
        <p:spPr>
          <a:xfrm>
            <a:off x="8915383" y="4693920"/>
            <a:ext cx="2816400" cy="231600"/>
          </a:xfrm>
          <a:prstGeom prst="rect">
            <a:avLst/>
          </a:prstGeom>
          <a:noFill/>
          <a:ln>
            <a:noFill/>
          </a:ln>
        </p:spPr>
        <p:txBody>
          <a:bodyPr anchorCtr="0" anchor="b" bIns="0" lIns="0" spcFirstLastPara="1" rIns="0" wrap="square" tIns="0">
            <a:noAutofit/>
          </a:bodyPr>
          <a:lstStyle>
            <a:lvl1pPr lvl="0" marR="0" algn="l">
              <a:lnSpc>
                <a:spcPct val="125000"/>
              </a:lnSpc>
              <a:spcBef>
                <a:spcPts val="0"/>
              </a:spcBef>
              <a:spcAft>
                <a:spcPts val="0"/>
              </a:spcAft>
              <a:buSzPts val="1200"/>
              <a:buNone/>
              <a:defRPr b="0"/>
            </a:lvl1pPr>
            <a:lvl2pPr lvl="1" algn="l">
              <a:lnSpc>
                <a:spcPct val="125000"/>
              </a:lnSpc>
              <a:spcBef>
                <a:spcPts val="0"/>
              </a:spcBef>
              <a:spcAft>
                <a:spcPts val="0"/>
              </a:spcAft>
              <a:buSzPts val="1200"/>
              <a:buNone/>
              <a:defRPr b="0"/>
            </a:lvl2pPr>
            <a:lvl3pPr lvl="2" algn="l">
              <a:lnSpc>
                <a:spcPct val="125000"/>
              </a:lnSpc>
              <a:spcBef>
                <a:spcPts val="0"/>
              </a:spcBef>
              <a:spcAft>
                <a:spcPts val="0"/>
              </a:spcAft>
              <a:buSzPts val="1200"/>
              <a:buNone/>
              <a:defRPr b="0"/>
            </a:lvl3pPr>
            <a:lvl4pPr lvl="3" algn="l">
              <a:lnSpc>
                <a:spcPct val="125000"/>
              </a:lnSpc>
              <a:spcBef>
                <a:spcPts val="0"/>
              </a:spcBef>
              <a:spcAft>
                <a:spcPts val="0"/>
              </a:spcAft>
              <a:buSzPts val="1200"/>
              <a:buNone/>
              <a:defRPr b="0"/>
            </a:lvl4pPr>
            <a:lvl5pPr lvl="4" algn="l">
              <a:lnSpc>
                <a:spcPct val="125000"/>
              </a:lnSpc>
              <a:spcBef>
                <a:spcPts val="0"/>
              </a:spcBef>
              <a:spcAft>
                <a:spcPts val="0"/>
              </a:spcAft>
              <a:buSzPts val="1200"/>
              <a:buNone/>
              <a:defRPr b="0"/>
            </a:lvl5pPr>
            <a:lvl6pPr lvl="5" algn="l">
              <a:lnSpc>
                <a:spcPct val="125000"/>
              </a:lnSpc>
              <a:spcBef>
                <a:spcPts val="0"/>
              </a:spcBef>
              <a:spcAft>
                <a:spcPts val="0"/>
              </a:spcAft>
              <a:buSzPts val="1200"/>
              <a:buNone/>
              <a:defRPr b="0"/>
            </a:lvl6pPr>
            <a:lvl7pPr lvl="6" algn="l">
              <a:lnSpc>
                <a:spcPct val="125000"/>
              </a:lnSpc>
              <a:spcBef>
                <a:spcPts val="0"/>
              </a:spcBef>
              <a:spcAft>
                <a:spcPts val="0"/>
              </a:spcAft>
              <a:buSzPts val="1200"/>
              <a:buNone/>
              <a:defRPr b="0"/>
            </a:lvl7pPr>
            <a:lvl8pPr lvl="7" algn="l">
              <a:lnSpc>
                <a:spcPct val="125000"/>
              </a:lnSpc>
              <a:spcBef>
                <a:spcPts val="0"/>
              </a:spcBef>
              <a:spcAft>
                <a:spcPts val="0"/>
              </a:spcAft>
              <a:buSzPts val="1200"/>
              <a:buNone/>
              <a:defRPr b="0"/>
            </a:lvl8pPr>
            <a:lvl9pPr lvl="8" algn="l">
              <a:lnSpc>
                <a:spcPct val="125000"/>
              </a:lnSpc>
              <a:spcBef>
                <a:spcPts val="0"/>
              </a:spcBef>
              <a:spcAft>
                <a:spcPts val="0"/>
              </a:spcAft>
              <a:buSzPts val="1200"/>
              <a:buNone/>
              <a:defRPr b="0"/>
            </a:lvl9pPr>
          </a:lstStyle>
          <a:p/>
        </p:txBody>
      </p:sp>
      <p:sp>
        <p:nvSpPr>
          <p:cNvPr id="129" name="Google Shape;129;g1f03e763ce9_0_675"/>
          <p:cNvSpPr txBox="1"/>
          <p:nvPr>
            <p:ph idx="26" type="subTitle"/>
          </p:nvPr>
        </p:nvSpPr>
        <p:spPr>
          <a:xfrm>
            <a:off x="5629633" y="5852160"/>
            <a:ext cx="2816400" cy="231600"/>
          </a:xfrm>
          <a:prstGeom prst="rect">
            <a:avLst/>
          </a:prstGeom>
          <a:noFill/>
          <a:ln>
            <a:noFill/>
          </a:ln>
        </p:spPr>
        <p:txBody>
          <a:bodyPr anchorCtr="0" anchor="b" bIns="0" lIns="0" spcFirstLastPara="1" rIns="0" wrap="square" tIns="0">
            <a:noAutofit/>
          </a:bodyPr>
          <a:lstStyle>
            <a:lvl1pPr lvl="0" marR="0" algn="l">
              <a:lnSpc>
                <a:spcPct val="125000"/>
              </a:lnSpc>
              <a:spcBef>
                <a:spcPts val="0"/>
              </a:spcBef>
              <a:spcAft>
                <a:spcPts val="0"/>
              </a:spcAft>
              <a:buSzPts val="1200"/>
              <a:buNone/>
              <a:defRPr b="0"/>
            </a:lvl1pPr>
            <a:lvl2pPr lvl="1" algn="l">
              <a:lnSpc>
                <a:spcPct val="125000"/>
              </a:lnSpc>
              <a:spcBef>
                <a:spcPts val="0"/>
              </a:spcBef>
              <a:spcAft>
                <a:spcPts val="0"/>
              </a:spcAft>
              <a:buSzPts val="1200"/>
              <a:buNone/>
              <a:defRPr b="0"/>
            </a:lvl2pPr>
            <a:lvl3pPr lvl="2" algn="l">
              <a:lnSpc>
                <a:spcPct val="125000"/>
              </a:lnSpc>
              <a:spcBef>
                <a:spcPts val="0"/>
              </a:spcBef>
              <a:spcAft>
                <a:spcPts val="0"/>
              </a:spcAft>
              <a:buSzPts val="1200"/>
              <a:buNone/>
              <a:defRPr b="0"/>
            </a:lvl3pPr>
            <a:lvl4pPr lvl="3" algn="l">
              <a:lnSpc>
                <a:spcPct val="125000"/>
              </a:lnSpc>
              <a:spcBef>
                <a:spcPts val="0"/>
              </a:spcBef>
              <a:spcAft>
                <a:spcPts val="0"/>
              </a:spcAft>
              <a:buSzPts val="1200"/>
              <a:buNone/>
              <a:defRPr b="0"/>
            </a:lvl4pPr>
            <a:lvl5pPr lvl="4" algn="l">
              <a:lnSpc>
                <a:spcPct val="125000"/>
              </a:lnSpc>
              <a:spcBef>
                <a:spcPts val="0"/>
              </a:spcBef>
              <a:spcAft>
                <a:spcPts val="0"/>
              </a:spcAft>
              <a:buSzPts val="1200"/>
              <a:buNone/>
              <a:defRPr b="0"/>
            </a:lvl5pPr>
            <a:lvl6pPr lvl="5" algn="l">
              <a:lnSpc>
                <a:spcPct val="125000"/>
              </a:lnSpc>
              <a:spcBef>
                <a:spcPts val="0"/>
              </a:spcBef>
              <a:spcAft>
                <a:spcPts val="0"/>
              </a:spcAft>
              <a:buSzPts val="1200"/>
              <a:buNone/>
              <a:defRPr b="0"/>
            </a:lvl6pPr>
            <a:lvl7pPr lvl="6" algn="l">
              <a:lnSpc>
                <a:spcPct val="125000"/>
              </a:lnSpc>
              <a:spcBef>
                <a:spcPts val="0"/>
              </a:spcBef>
              <a:spcAft>
                <a:spcPts val="0"/>
              </a:spcAft>
              <a:buSzPts val="1200"/>
              <a:buNone/>
              <a:defRPr b="0"/>
            </a:lvl7pPr>
            <a:lvl8pPr lvl="7" algn="l">
              <a:lnSpc>
                <a:spcPct val="125000"/>
              </a:lnSpc>
              <a:spcBef>
                <a:spcPts val="0"/>
              </a:spcBef>
              <a:spcAft>
                <a:spcPts val="0"/>
              </a:spcAft>
              <a:buSzPts val="1200"/>
              <a:buNone/>
              <a:defRPr b="0"/>
            </a:lvl8pPr>
            <a:lvl9pPr lvl="8" algn="l">
              <a:lnSpc>
                <a:spcPct val="125000"/>
              </a:lnSpc>
              <a:spcBef>
                <a:spcPts val="0"/>
              </a:spcBef>
              <a:spcAft>
                <a:spcPts val="0"/>
              </a:spcAft>
              <a:buSzPts val="1200"/>
              <a:buNone/>
              <a:defRPr b="0"/>
            </a:lvl9pPr>
          </a:lstStyle>
          <a:p/>
        </p:txBody>
      </p:sp>
      <p:sp>
        <p:nvSpPr>
          <p:cNvPr id="130" name="Google Shape;130;g1f03e763ce9_0_675"/>
          <p:cNvSpPr txBox="1"/>
          <p:nvPr>
            <p:ph idx="27" type="subTitle"/>
          </p:nvPr>
        </p:nvSpPr>
        <p:spPr>
          <a:xfrm>
            <a:off x="8915383" y="5852160"/>
            <a:ext cx="2816400" cy="231600"/>
          </a:xfrm>
          <a:prstGeom prst="rect">
            <a:avLst/>
          </a:prstGeom>
          <a:noFill/>
          <a:ln>
            <a:noFill/>
          </a:ln>
        </p:spPr>
        <p:txBody>
          <a:bodyPr anchorCtr="0" anchor="b" bIns="0" lIns="0" spcFirstLastPara="1" rIns="0" wrap="square" tIns="0">
            <a:noAutofit/>
          </a:bodyPr>
          <a:lstStyle>
            <a:lvl1pPr lvl="0" marR="0" algn="l">
              <a:lnSpc>
                <a:spcPct val="125000"/>
              </a:lnSpc>
              <a:spcBef>
                <a:spcPts val="0"/>
              </a:spcBef>
              <a:spcAft>
                <a:spcPts val="0"/>
              </a:spcAft>
              <a:buSzPts val="1200"/>
              <a:buNone/>
              <a:defRPr b="0"/>
            </a:lvl1pPr>
            <a:lvl2pPr lvl="1" algn="l">
              <a:lnSpc>
                <a:spcPct val="125000"/>
              </a:lnSpc>
              <a:spcBef>
                <a:spcPts val="0"/>
              </a:spcBef>
              <a:spcAft>
                <a:spcPts val="0"/>
              </a:spcAft>
              <a:buSzPts val="1200"/>
              <a:buNone/>
              <a:defRPr b="0"/>
            </a:lvl2pPr>
            <a:lvl3pPr lvl="2" algn="l">
              <a:lnSpc>
                <a:spcPct val="125000"/>
              </a:lnSpc>
              <a:spcBef>
                <a:spcPts val="0"/>
              </a:spcBef>
              <a:spcAft>
                <a:spcPts val="0"/>
              </a:spcAft>
              <a:buSzPts val="1200"/>
              <a:buNone/>
              <a:defRPr b="0"/>
            </a:lvl3pPr>
            <a:lvl4pPr lvl="3" algn="l">
              <a:lnSpc>
                <a:spcPct val="125000"/>
              </a:lnSpc>
              <a:spcBef>
                <a:spcPts val="0"/>
              </a:spcBef>
              <a:spcAft>
                <a:spcPts val="0"/>
              </a:spcAft>
              <a:buSzPts val="1200"/>
              <a:buNone/>
              <a:defRPr b="0"/>
            </a:lvl4pPr>
            <a:lvl5pPr lvl="4" algn="l">
              <a:lnSpc>
                <a:spcPct val="125000"/>
              </a:lnSpc>
              <a:spcBef>
                <a:spcPts val="0"/>
              </a:spcBef>
              <a:spcAft>
                <a:spcPts val="0"/>
              </a:spcAft>
              <a:buSzPts val="1200"/>
              <a:buNone/>
              <a:defRPr b="0"/>
            </a:lvl5pPr>
            <a:lvl6pPr lvl="5" algn="l">
              <a:lnSpc>
                <a:spcPct val="125000"/>
              </a:lnSpc>
              <a:spcBef>
                <a:spcPts val="0"/>
              </a:spcBef>
              <a:spcAft>
                <a:spcPts val="0"/>
              </a:spcAft>
              <a:buSzPts val="1200"/>
              <a:buNone/>
              <a:defRPr b="0"/>
            </a:lvl6pPr>
            <a:lvl7pPr lvl="6" algn="l">
              <a:lnSpc>
                <a:spcPct val="125000"/>
              </a:lnSpc>
              <a:spcBef>
                <a:spcPts val="0"/>
              </a:spcBef>
              <a:spcAft>
                <a:spcPts val="0"/>
              </a:spcAft>
              <a:buSzPts val="1200"/>
              <a:buNone/>
              <a:defRPr b="0"/>
            </a:lvl7pPr>
            <a:lvl8pPr lvl="7" algn="l">
              <a:lnSpc>
                <a:spcPct val="125000"/>
              </a:lnSpc>
              <a:spcBef>
                <a:spcPts val="0"/>
              </a:spcBef>
              <a:spcAft>
                <a:spcPts val="0"/>
              </a:spcAft>
              <a:buSzPts val="1200"/>
              <a:buNone/>
              <a:defRPr b="0"/>
            </a:lvl8pPr>
            <a:lvl9pPr lvl="8" algn="l">
              <a:lnSpc>
                <a:spcPct val="125000"/>
              </a:lnSpc>
              <a:spcBef>
                <a:spcPts val="0"/>
              </a:spcBef>
              <a:spcAft>
                <a:spcPts val="0"/>
              </a:spcAft>
              <a:buSzPts val="1200"/>
              <a:buNone/>
              <a:defRPr b="0"/>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_Quote">
  <p:cSld name="SECTION_HEADER_2_1_2_2">
    <p:spTree>
      <p:nvGrpSpPr>
        <p:cNvPr id="131" name="Shape 131"/>
        <p:cNvGrpSpPr/>
        <p:nvPr/>
      </p:nvGrpSpPr>
      <p:grpSpPr>
        <a:xfrm>
          <a:off x="0" y="0"/>
          <a:ext cx="0" cy="0"/>
          <a:chOff x="0" y="0"/>
          <a:chExt cx="0" cy="0"/>
        </a:xfrm>
      </p:grpSpPr>
      <p:sp>
        <p:nvSpPr>
          <p:cNvPr id="132" name="Google Shape;132;g1f03e763ce9_0_704"/>
          <p:cNvSpPr txBox="1"/>
          <p:nvPr>
            <p:ph type="title"/>
          </p:nvPr>
        </p:nvSpPr>
        <p:spPr>
          <a:xfrm>
            <a:off x="935733" y="1798320"/>
            <a:ext cx="8918400" cy="2743200"/>
          </a:xfrm>
          <a:prstGeom prst="rect">
            <a:avLst/>
          </a:prstGeom>
          <a:noFill/>
          <a:ln>
            <a:noFill/>
          </a:ln>
        </p:spPr>
        <p:txBody>
          <a:bodyPr anchorCtr="0" anchor="t" bIns="0" lIns="0" spcFirstLastPara="1" rIns="0" wrap="square" tIns="0">
            <a:noAutofit/>
          </a:bodyPr>
          <a:lstStyle>
            <a:lvl1pPr lvl="0" algn="l">
              <a:lnSpc>
                <a:spcPct val="125000"/>
              </a:lnSpc>
              <a:spcBef>
                <a:spcPts val="0"/>
              </a:spcBef>
              <a:spcAft>
                <a:spcPts val="0"/>
              </a:spcAft>
              <a:buSzPts val="2400"/>
              <a:buNone/>
              <a:defRPr sz="2400"/>
            </a:lvl1pPr>
            <a:lvl2pPr lvl="1" algn="ctr">
              <a:lnSpc>
                <a:spcPct val="125000"/>
              </a:lnSpc>
              <a:spcBef>
                <a:spcPts val="0"/>
              </a:spcBef>
              <a:spcAft>
                <a:spcPts val="0"/>
              </a:spcAft>
              <a:buSzPts val="2400"/>
              <a:buNone/>
              <a:defRPr sz="2400"/>
            </a:lvl2pPr>
            <a:lvl3pPr lvl="2" algn="ctr">
              <a:lnSpc>
                <a:spcPct val="125000"/>
              </a:lnSpc>
              <a:spcBef>
                <a:spcPts val="0"/>
              </a:spcBef>
              <a:spcAft>
                <a:spcPts val="0"/>
              </a:spcAft>
              <a:buSzPts val="2400"/>
              <a:buNone/>
              <a:defRPr sz="2400"/>
            </a:lvl3pPr>
            <a:lvl4pPr lvl="3" algn="ctr">
              <a:lnSpc>
                <a:spcPct val="125000"/>
              </a:lnSpc>
              <a:spcBef>
                <a:spcPts val="0"/>
              </a:spcBef>
              <a:spcAft>
                <a:spcPts val="0"/>
              </a:spcAft>
              <a:buSzPts val="2400"/>
              <a:buNone/>
              <a:defRPr sz="2400"/>
            </a:lvl4pPr>
            <a:lvl5pPr lvl="4" algn="ctr">
              <a:lnSpc>
                <a:spcPct val="125000"/>
              </a:lnSpc>
              <a:spcBef>
                <a:spcPts val="0"/>
              </a:spcBef>
              <a:spcAft>
                <a:spcPts val="0"/>
              </a:spcAft>
              <a:buSzPts val="2400"/>
              <a:buNone/>
              <a:defRPr sz="2400"/>
            </a:lvl5pPr>
            <a:lvl6pPr lvl="5" algn="ctr">
              <a:lnSpc>
                <a:spcPct val="125000"/>
              </a:lnSpc>
              <a:spcBef>
                <a:spcPts val="0"/>
              </a:spcBef>
              <a:spcAft>
                <a:spcPts val="0"/>
              </a:spcAft>
              <a:buSzPts val="2400"/>
              <a:buNone/>
              <a:defRPr sz="2400"/>
            </a:lvl6pPr>
            <a:lvl7pPr lvl="6" algn="ctr">
              <a:lnSpc>
                <a:spcPct val="125000"/>
              </a:lnSpc>
              <a:spcBef>
                <a:spcPts val="0"/>
              </a:spcBef>
              <a:spcAft>
                <a:spcPts val="0"/>
              </a:spcAft>
              <a:buSzPts val="2400"/>
              <a:buNone/>
              <a:defRPr sz="2400"/>
            </a:lvl7pPr>
            <a:lvl8pPr lvl="7" algn="ctr">
              <a:lnSpc>
                <a:spcPct val="125000"/>
              </a:lnSpc>
              <a:spcBef>
                <a:spcPts val="0"/>
              </a:spcBef>
              <a:spcAft>
                <a:spcPts val="0"/>
              </a:spcAft>
              <a:buSzPts val="2400"/>
              <a:buNone/>
              <a:defRPr sz="2400"/>
            </a:lvl8pPr>
            <a:lvl9pPr lvl="8" algn="ctr">
              <a:lnSpc>
                <a:spcPct val="125000"/>
              </a:lnSpc>
              <a:spcBef>
                <a:spcPts val="0"/>
              </a:spcBef>
              <a:spcAft>
                <a:spcPts val="0"/>
              </a:spcAft>
              <a:buSzPts val="2400"/>
              <a:buNone/>
              <a:defRPr sz="2400"/>
            </a:lvl9pPr>
          </a:lstStyle>
          <a:p/>
        </p:txBody>
      </p:sp>
      <p:sp>
        <p:nvSpPr>
          <p:cNvPr id="133" name="Google Shape;133;g1f03e763ce9_0_704"/>
          <p:cNvSpPr txBox="1"/>
          <p:nvPr>
            <p:ph idx="1" type="subTitle"/>
          </p:nvPr>
        </p:nvSpPr>
        <p:spPr>
          <a:xfrm>
            <a:off x="935733" y="4870707"/>
            <a:ext cx="8918400" cy="231600"/>
          </a:xfrm>
          <a:prstGeom prst="rect">
            <a:avLst/>
          </a:prstGeom>
          <a:noFill/>
          <a:ln>
            <a:noFill/>
          </a:ln>
        </p:spPr>
        <p:txBody>
          <a:bodyPr anchorCtr="0" anchor="t" bIns="0" lIns="0" spcFirstLastPara="1" rIns="0" wrap="square" tIns="0">
            <a:noAutofit/>
          </a:bodyPr>
          <a:lstStyle>
            <a:lvl1pPr lvl="0" marR="0" algn="l">
              <a:lnSpc>
                <a:spcPct val="125000"/>
              </a:lnSpc>
              <a:spcBef>
                <a:spcPts val="0"/>
              </a:spcBef>
              <a:spcAft>
                <a:spcPts val="0"/>
              </a:spcAft>
              <a:buSzPts val="1200"/>
              <a:buNone/>
              <a:defRPr sz="1200"/>
            </a:lvl1pPr>
            <a:lvl2pPr lvl="1" algn="l">
              <a:lnSpc>
                <a:spcPct val="125000"/>
              </a:lnSpc>
              <a:spcBef>
                <a:spcPts val="0"/>
              </a:spcBef>
              <a:spcAft>
                <a:spcPts val="0"/>
              </a:spcAft>
              <a:buSzPts val="1200"/>
              <a:buNone/>
              <a:defRPr sz="1200"/>
            </a:lvl2pPr>
            <a:lvl3pPr lvl="2" algn="l">
              <a:lnSpc>
                <a:spcPct val="125000"/>
              </a:lnSpc>
              <a:spcBef>
                <a:spcPts val="0"/>
              </a:spcBef>
              <a:spcAft>
                <a:spcPts val="0"/>
              </a:spcAft>
              <a:buSzPts val="1200"/>
              <a:buNone/>
              <a:defRPr sz="1200"/>
            </a:lvl3pPr>
            <a:lvl4pPr lvl="3" algn="l">
              <a:lnSpc>
                <a:spcPct val="125000"/>
              </a:lnSpc>
              <a:spcBef>
                <a:spcPts val="0"/>
              </a:spcBef>
              <a:spcAft>
                <a:spcPts val="0"/>
              </a:spcAft>
              <a:buSzPts val="1200"/>
              <a:buNone/>
              <a:defRPr sz="1200"/>
            </a:lvl4pPr>
            <a:lvl5pPr lvl="4" algn="l">
              <a:lnSpc>
                <a:spcPct val="125000"/>
              </a:lnSpc>
              <a:spcBef>
                <a:spcPts val="0"/>
              </a:spcBef>
              <a:spcAft>
                <a:spcPts val="0"/>
              </a:spcAft>
              <a:buSzPts val="1200"/>
              <a:buNone/>
              <a:defRPr sz="1200"/>
            </a:lvl5pPr>
            <a:lvl6pPr lvl="5" algn="l">
              <a:lnSpc>
                <a:spcPct val="125000"/>
              </a:lnSpc>
              <a:spcBef>
                <a:spcPts val="0"/>
              </a:spcBef>
              <a:spcAft>
                <a:spcPts val="0"/>
              </a:spcAft>
              <a:buSzPts val="1200"/>
              <a:buNone/>
              <a:defRPr sz="1200"/>
            </a:lvl6pPr>
            <a:lvl7pPr lvl="6" algn="l">
              <a:lnSpc>
                <a:spcPct val="125000"/>
              </a:lnSpc>
              <a:spcBef>
                <a:spcPts val="0"/>
              </a:spcBef>
              <a:spcAft>
                <a:spcPts val="0"/>
              </a:spcAft>
              <a:buSzPts val="1200"/>
              <a:buNone/>
              <a:defRPr sz="1200"/>
            </a:lvl7pPr>
            <a:lvl8pPr lvl="7" algn="l">
              <a:lnSpc>
                <a:spcPct val="125000"/>
              </a:lnSpc>
              <a:spcBef>
                <a:spcPts val="0"/>
              </a:spcBef>
              <a:spcAft>
                <a:spcPts val="0"/>
              </a:spcAft>
              <a:buSzPts val="1200"/>
              <a:buNone/>
              <a:defRPr sz="1200"/>
            </a:lvl8pPr>
            <a:lvl9pPr lvl="8" algn="l">
              <a:lnSpc>
                <a:spcPct val="125000"/>
              </a:lnSpc>
              <a:spcBef>
                <a:spcPts val="0"/>
              </a:spcBef>
              <a:spcAft>
                <a:spcPts val="0"/>
              </a:spcAft>
              <a:buSzPts val="1200"/>
              <a:buNone/>
              <a:defRPr sz="12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9_Text">
  <p:cSld name="TITLE_AND_BODY_1">
    <p:spTree>
      <p:nvGrpSpPr>
        <p:cNvPr id="27" name="Shape 27"/>
        <p:cNvGrpSpPr/>
        <p:nvPr/>
      </p:nvGrpSpPr>
      <p:grpSpPr>
        <a:xfrm>
          <a:off x="0" y="0"/>
          <a:ext cx="0" cy="0"/>
          <a:chOff x="0" y="0"/>
          <a:chExt cx="0" cy="0"/>
        </a:xfrm>
      </p:grpSpPr>
      <p:sp>
        <p:nvSpPr>
          <p:cNvPr id="28" name="Google Shape;28;g1f03e763ce9_0_709"/>
          <p:cNvSpPr txBox="1"/>
          <p:nvPr>
            <p:ph type="title"/>
          </p:nvPr>
        </p:nvSpPr>
        <p:spPr>
          <a:xfrm>
            <a:off x="466333" y="1767833"/>
            <a:ext cx="9857100" cy="567000"/>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3700"/>
              <a:buNone/>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p:txBody>
      </p:sp>
      <p:sp>
        <p:nvSpPr>
          <p:cNvPr id="29" name="Google Shape;29;g1f03e763ce9_0_709"/>
          <p:cNvSpPr txBox="1"/>
          <p:nvPr>
            <p:ph idx="1" type="body"/>
          </p:nvPr>
        </p:nvSpPr>
        <p:spPr>
          <a:xfrm>
            <a:off x="466333" y="2737098"/>
            <a:ext cx="9857100" cy="3078300"/>
          </a:xfrm>
          <a:prstGeom prst="rect">
            <a:avLst/>
          </a:prstGeom>
          <a:noFill/>
          <a:ln>
            <a:noFill/>
          </a:ln>
        </p:spPr>
        <p:txBody>
          <a:bodyPr anchorCtr="0" anchor="t" bIns="0" lIns="0" spcFirstLastPara="1" rIns="0" wrap="square" tIns="0">
            <a:noAutofit/>
          </a:bodyPr>
          <a:lstStyle>
            <a:lvl1pPr indent="-304800" lvl="0" marL="457200" algn="l">
              <a:lnSpc>
                <a:spcPct val="125000"/>
              </a:lnSpc>
              <a:spcBef>
                <a:spcPts val="0"/>
              </a:spcBef>
              <a:spcAft>
                <a:spcPts val="0"/>
              </a:spcAft>
              <a:buSzPts val="1200"/>
              <a:buChar char="•"/>
              <a:defRPr/>
            </a:lvl1pPr>
            <a:lvl2pPr indent="-304800" lvl="1" marL="914400" algn="l">
              <a:lnSpc>
                <a:spcPct val="125000"/>
              </a:lnSpc>
              <a:spcBef>
                <a:spcPts val="700"/>
              </a:spcBef>
              <a:spcAft>
                <a:spcPts val="0"/>
              </a:spcAft>
              <a:buSzPts val="1200"/>
              <a:buChar char="﹘"/>
              <a:defRPr/>
            </a:lvl2pPr>
            <a:lvl3pPr indent="-304800" lvl="2" marL="1371600" algn="l">
              <a:lnSpc>
                <a:spcPct val="125000"/>
              </a:lnSpc>
              <a:spcBef>
                <a:spcPts val="700"/>
              </a:spcBef>
              <a:spcAft>
                <a:spcPts val="0"/>
              </a:spcAft>
              <a:buSzPts val="1200"/>
              <a:buChar char="﹘"/>
              <a:defRPr/>
            </a:lvl3pPr>
            <a:lvl4pPr indent="-304800" lvl="3" marL="1828800" algn="l">
              <a:lnSpc>
                <a:spcPct val="125000"/>
              </a:lnSpc>
              <a:spcBef>
                <a:spcPts val="700"/>
              </a:spcBef>
              <a:spcAft>
                <a:spcPts val="0"/>
              </a:spcAft>
              <a:buSzPts val="1200"/>
              <a:buChar char="﹘"/>
              <a:defRPr/>
            </a:lvl4pPr>
            <a:lvl5pPr indent="-304800" lvl="4" marL="2286000" algn="l">
              <a:lnSpc>
                <a:spcPct val="125000"/>
              </a:lnSpc>
              <a:spcBef>
                <a:spcPts val="700"/>
              </a:spcBef>
              <a:spcAft>
                <a:spcPts val="0"/>
              </a:spcAft>
              <a:buSzPts val="1200"/>
              <a:buChar char="﹘"/>
              <a:defRPr/>
            </a:lvl5pPr>
            <a:lvl6pPr indent="-304800" lvl="5" marL="2743200" algn="l">
              <a:lnSpc>
                <a:spcPct val="125000"/>
              </a:lnSpc>
              <a:spcBef>
                <a:spcPts val="700"/>
              </a:spcBef>
              <a:spcAft>
                <a:spcPts val="0"/>
              </a:spcAft>
              <a:buSzPts val="1200"/>
              <a:buChar char="﹘"/>
              <a:defRPr/>
            </a:lvl6pPr>
            <a:lvl7pPr indent="-304800" lvl="6" marL="3200400" algn="l">
              <a:lnSpc>
                <a:spcPct val="125000"/>
              </a:lnSpc>
              <a:spcBef>
                <a:spcPts val="700"/>
              </a:spcBef>
              <a:spcAft>
                <a:spcPts val="0"/>
              </a:spcAft>
              <a:buSzPts val="1200"/>
              <a:buChar char="﹘"/>
              <a:defRPr/>
            </a:lvl7pPr>
            <a:lvl8pPr indent="-304800" lvl="7" marL="3657600" algn="l">
              <a:lnSpc>
                <a:spcPct val="125000"/>
              </a:lnSpc>
              <a:spcBef>
                <a:spcPts val="700"/>
              </a:spcBef>
              <a:spcAft>
                <a:spcPts val="0"/>
              </a:spcAft>
              <a:buSzPts val="1200"/>
              <a:buChar char="﹘"/>
              <a:defRPr/>
            </a:lvl8pPr>
            <a:lvl9pPr indent="-304800" lvl="8" marL="4114800" algn="l">
              <a:lnSpc>
                <a:spcPct val="125000"/>
              </a:lnSpc>
              <a:spcBef>
                <a:spcPts val="700"/>
              </a:spcBef>
              <a:spcAft>
                <a:spcPts val="700"/>
              </a:spcAft>
              <a:buSzPts val="1200"/>
              <a:buChar char="﹘"/>
              <a:defRPr/>
            </a:lvl9pPr>
          </a:lstStyle>
          <a:p/>
        </p:txBody>
      </p:sp>
      <p:sp>
        <p:nvSpPr>
          <p:cNvPr id="30" name="Google Shape;30;g1f03e763ce9_0_709"/>
          <p:cNvSpPr txBox="1"/>
          <p:nvPr>
            <p:ph idx="2" type="subTitle"/>
          </p:nvPr>
        </p:nvSpPr>
        <p:spPr>
          <a:xfrm>
            <a:off x="466350" y="466350"/>
            <a:ext cx="5163300" cy="231600"/>
          </a:xfrm>
          <a:prstGeom prst="rect">
            <a:avLst/>
          </a:prstGeom>
          <a:noFill/>
          <a:ln>
            <a:noFill/>
          </a:ln>
        </p:spPr>
        <p:txBody>
          <a:bodyPr anchorCtr="0" anchor="t" bIns="0" lIns="0" spcFirstLastPara="1" rIns="0" wrap="square" tIns="0">
            <a:noAutofit/>
          </a:bodyPr>
          <a:lstStyle>
            <a:lvl1pPr lvl="0" marR="0" algn="l">
              <a:lnSpc>
                <a:spcPct val="120000"/>
              </a:lnSpc>
              <a:spcBef>
                <a:spcPts val="0"/>
              </a:spcBef>
              <a:spcAft>
                <a:spcPts val="0"/>
              </a:spcAft>
              <a:buSzPts val="1200"/>
              <a:buNone/>
              <a:defRPr sz="1200"/>
            </a:lvl1pPr>
            <a:lvl2pPr lvl="1" algn="l">
              <a:lnSpc>
                <a:spcPct val="120000"/>
              </a:lnSpc>
              <a:spcBef>
                <a:spcPts val="0"/>
              </a:spcBef>
              <a:spcAft>
                <a:spcPts val="0"/>
              </a:spcAft>
              <a:buSzPts val="1200"/>
              <a:buNone/>
              <a:defRPr sz="1200"/>
            </a:lvl2pPr>
            <a:lvl3pPr lvl="2" algn="l">
              <a:lnSpc>
                <a:spcPct val="120000"/>
              </a:lnSpc>
              <a:spcBef>
                <a:spcPts val="0"/>
              </a:spcBef>
              <a:spcAft>
                <a:spcPts val="0"/>
              </a:spcAft>
              <a:buSzPts val="1200"/>
              <a:buNone/>
              <a:defRPr sz="1200"/>
            </a:lvl3pPr>
            <a:lvl4pPr lvl="3" algn="l">
              <a:lnSpc>
                <a:spcPct val="120000"/>
              </a:lnSpc>
              <a:spcBef>
                <a:spcPts val="0"/>
              </a:spcBef>
              <a:spcAft>
                <a:spcPts val="0"/>
              </a:spcAft>
              <a:buSzPts val="1200"/>
              <a:buNone/>
              <a:defRPr sz="1200"/>
            </a:lvl4pPr>
            <a:lvl5pPr lvl="4" algn="l">
              <a:lnSpc>
                <a:spcPct val="120000"/>
              </a:lnSpc>
              <a:spcBef>
                <a:spcPts val="0"/>
              </a:spcBef>
              <a:spcAft>
                <a:spcPts val="0"/>
              </a:spcAft>
              <a:buSzPts val="1200"/>
              <a:buNone/>
              <a:defRPr sz="1200"/>
            </a:lvl5pPr>
            <a:lvl6pPr lvl="5" algn="l">
              <a:lnSpc>
                <a:spcPct val="120000"/>
              </a:lnSpc>
              <a:spcBef>
                <a:spcPts val="0"/>
              </a:spcBef>
              <a:spcAft>
                <a:spcPts val="0"/>
              </a:spcAft>
              <a:buSzPts val="1200"/>
              <a:buNone/>
              <a:defRPr sz="1200"/>
            </a:lvl6pPr>
            <a:lvl7pPr lvl="6" algn="l">
              <a:lnSpc>
                <a:spcPct val="120000"/>
              </a:lnSpc>
              <a:spcBef>
                <a:spcPts val="0"/>
              </a:spcBef>
              <a:spcAft>
                <a:spcPts val="0"/>
              </a:spcAft>
              <a:buSzPts val="1200"/>
              <a:buNone/>
              <a:defRPr sz="1200"/>
            </a:lvl7pPr>
            <a:lvl8pPr lvl="7" algn="l">
              <a:lnSpc>
                <a:spcPct val="120000"/>
              </a:lnSpc>
              <a:spcBef>
                <a:spcPts val="0"/>
              </a:spcBef>
              <a:spcAft>
                <a:spcPts val="0"/>
              </a:spcAft>
              <a:buSzPts val="1200"/>
              <a:buNone/>
              <a:defRPr sz="1200"/>
            </a:lvl8pPr>
            <a:lvl9pPr lvl="8" algn="l">
              <a:lnSpc>
                <a:spcPct val="120000"/>
              </a:lnSpc>
              <a:spcBef>
                <a:spcPts val="0"/>
              </a:spcBef>
              <a:spcAft>
                <a:spcPts val="0"/>
              </a:spcAft>
              <a:buSzPts val="1200"/>
              <a:buNone/>
              <a:defRPr sz="1200"/>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_Section">
  <p:cSld name="SECTION_HEADER_2_3">
    <p:spTree>
      <p:nvGrpSpPr>
        <p:cNvPr id="134" name="Shape 134"/>
        <p:cNvGrpSpPr/>
        <p:nvPr/>
      </p:nvGrpSpPr>
      <p:grpSpPr>
        <a:xfrm>
          <a:off x="0" y="0"/>
          <a:ext cx="0" cy="0"/>
          <a:chOff x="0" y="0"/>
          <a:chExt cx="0" cy="0"/>
        </a:xfrm>
      </p:grpSpPr>
      <p:sp>
        <p:nvSpPr>
          <p:cNvPr id="135" name="Google Shape;135;g1f03e763ce9_0_707"/>
          <p:cNvSpPr txBox="1"/>
          <p:nvPr>
            <p:ph type="ctrTitle"/>
          </p:nvPr>
        </p:nvSpPr>
        <p:spPr>
          <a:xfrm>
            <a:off x="935733" y="1767833"/>
            <a:ext cx="7976700" cy="11460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3700"/>
              <a:buNone/>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_Text (Two-Thirds)">
  <p:cSld name="TITLE_AND_BODY_1_1">
    <p:spTree>
      <p:nvGrpSpPr>
        <p:cNvPr id="136" name="Shape 136"/>
        <p:cNvGrpSpPr/>
        <p:nvPr/>
      </p:nvGrpSpPr>
      <p:grpSpPr>
        <a:xfrm>
          <a:off x="0" y="0"/>
          <a:ext cx="0" cy="0"/>
          <a:chOff x="0" y="0"/>
          <a:chExt cx="0" cy="0"/>
        </a:xfrm>
      </p:grpSpPr>
      <p:sp>
        <p:nvSpPr>
          <p:cNvPr id="137" name="Google Shape;137;g1f03e763ce9_0_713"/>
          <p:cNvSpPr txBox="1"/>
          <p:nvPr>
            <p:ph idx="1" type="subTitle"/>
          </p:nvPr>
        </p:nvSpPr>
        <p:spPr>
          <a:xfrm>
            <a:off x="466350" y="466350"/>
            <a:ext cx="5163300" cy="231600"/>
          </a:xfrm>
          <a:prstGeom prst="rect">
            <a:avLst/>
          </a:prstGeom>
          <a:noFill/>
          <a:ln>
            <a:noFill/>
          </a:ln>
        </p:spPr>
        <p:txBody>
          <a:bodyPr anchorCtr="0" anchor="t" bIns="0" lIns="0" spcFirstLastPara="1" rIns="0" wrap="square" tIns="0">
            <a:noAutofit/>
          </a:bodyPr>
          <a:lstStyle>
            <a:lvl1pPr lvl="0" marR="0" algn="l">
              <a:lnSpc>
                <a:spcPct val="120000"/>
              </a:lnSpc>
              <a:spcBef>
                <a:spcPts val="0"/>
              </a:spcBef>
              <a:spcAft>
                <a:spcPts val="0"/>
              </a:spcAft>
              <a:buSzPts val="1200"/>
              <a:buNone/>
              <a:defRPr sz="1200"/>
            </a:lvl1pPr>
            <a:lvl2pPr lvl="1" algn="l">
              <a:lnSpc>
                <a:spcPct val="120000"/>
              </a:lnSpc>
              <a:spcBef>
                <a:spcPts val="0"/>
              </a:spcBef>
              <a:spcAft>
                <a:spcPts val="0"/>
              </a:spcAft>
              <a:buSzPts val="1200"/>
              <a:buNone/>
              <a:defRPr sz="1200"/>
            </a:lvl2pPr>
            <a:lvl3pPr lvl="2" algn="l">
              <a:lnSpc>
                <a:spcPct val="120000"/>
              </a:lnSpc>
              <a:spcBef>
                <a:spcPts val="0"/>
              </a:spcBef>
              <a:spcAft>
                <a:spcPts val="0"/>
              </a:spcAft>
              <a:buSzPts val="1200"/>
              <a:buNone/>
              <a:defRPr sz="1200"/>
            </a:lvl3pPr>
            <a:lvl4pPr lvl="3" algn="l">
              <a:lnSpc>
                <a:spcPct val="120000"/>
              </a:lnSpc>
              <a:spcBef>
                <a:spcPts val="0"/>
              </a:spcBef>
              <a:spcAft>
                <a:spcPts val="0"/>
              </a:spcAft>
              <a:buSzPts val="1200"/>
              <a:buNone/>
              <a:defRPr sz="1200"/>
            </a:lvl4pPr>
            <a:lvl5pPr lvl="4" algn="l">
              <a:lnSpc>
                <a:spcPct val="120000"/>
              </a:lnSpc>
              <a:spcBef>
                <a:spcPts val="0"/>
              </a:spcBef>
              <a:spcAft>
                <a:spcPts val="0"/>
              </a:spcAft>
              <a:buSzPts val="1200"/>
              <a:buNone/>
              <a:defRPr sz="1200"/>
            </a:lvl5pPr>
            <a:lvl6pPr lvl="5" algn="l">
              <a:lnSpc>
                <a:spcPct val="120000"/>
              </a:lnSpc>
              <a:spcBef>
                <a:spcPts val="0"/>
              </a:spcBef>
              <a:spcAft>
                <a:spcPts val="0"/>
              </a:spcAft>
              <a:buSzPts val="1200"/>
              <a:buNone/>
              <a:defRPr sz="1200"/>
            </a:lvl6pPr>
            <a:lvl7pPr lvl="6" algn="l">
              <a:lnSpc>
                <a:spcPct val="120000"/>
              </a:lnSpc>
              <a:spcBef>
                <a:spcPts val="0"/>
              </a:spcBef>
              <a:spcAft>
                <a:spcPts val="0"/>
              </a:spcAft>
              <a:buSzPts val="1200"/>
              <a:buNone/>
              <a:defRPr sz="1200"/>
            </a:lvl7pPr>
            <a:lvl8pPr lvl="7" algn="l">
              <a:lnSpc>
                <a:spcPct val="120000"/>
              </a:lnSpc>
              <a:spcBef>
                <a:spcPts val="0"/>
              </a:spcBef>
              <a:spcAft>
                <a:spcPts val="0"/>
              </a:spcAft>
              <a:buSzPts val="1200"/>
              <a:buNone/>
              <a:defRPr sz="1200"/>
            </a:lvl8pPr>
            <a:lvl9pPr lvl="8" algn="l">
              <a:lnSpc>
                <a:spcPct val="120000"/>
              </a:lnSpc>
              <a:spcBef>
                <a:spcPts val="0"/>
              </a:spcBef>
              <a:spcAft>
                <a:spcPts val="0"/>
              </a:spcAft>
              <a:buSzPts val="1200"/>
              <a:buNone/>
              <a:defRPr sz="1200"/>
            </a:lvl9pPr>
          </a:lstStyle>
          <a:p/>
        </p:txBody>
      </p:sp>
      <p:sp>
        <p:nvSpPr>
          <p:cNvPr id="138" name="Google Shape;138;g1f03e763ce9_0_713"/>
          <p:cNvSpPr txBox="1"/>
          <p:nvPr>
            <p:ph type="title"/>
          </p:nvPr>
        </p:nvSpPr>
        <p:spPr>
          <a:xfrm>
            <a:off x="466350" y="1767833"/>
            <a:ext cx="7040700" cy="1140000"/>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3700"/>
              <a:buNone/>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p:txBody>
      </p:sp>
      <p:sp>
        <p:nvSpPr>
          <p:cNvPr id="139" name="Google Shape;139;g1f03e763ce9_0_713"/>
          <p:cNvSpPr txBox="1"/>
          <p:nvPr>
            <p:ph idx="2" type="body"/>
          </p:nvPr>
        </p:nvSpPr>
        <p:spPr>
          <a:xfrm>
            <a:off x="466350" y="3313167"/>
            <a:ext cx="7040700" cy="3078300"/>
          </a:xfrm>
          <a:prstGeom prst="rect">
            <a:avLst/>
          </a:prstGeom>
          <a:noFill/>
          <a:ln>
            <a:noFill/>
          </a:ln>
        </p:spPr>
        <p:txBody>
          <a:bodyPr anchorCtr="0" anchor="t" bIns="0" lIns="0" spcFirstLastPara="1" rIns="0" wrap="square" tIns="0">
            <a:noAutofit/>
          </a:bodyPr>
          <a:lstStyle>
            <a:lvl1pPr indent="-304800" lvl="0" marL="457200" algn="l">
              <a:lnSpc>
                <a:spcPct val="125000"/>
              </a:lnSpc>
              <a:spcBef>
                <a:spcPts val="0"/>
              </a:spcBef>
              <a:spcAft>
                <a:spcPts val="0"/>
              </a:spcAft>
              <a:buSzPts val="1200"/>
              <a:buChar char="•"/>
              <a:defRPr/>
            </a:lvl1pPr>
            <a:lvl2pPr indent="-304800" lvl="1" marL="914400" algn="l">
              <a:lnSpc>
                <a:spcPct val="125000"/>
              </a:lnSpc>
              <a:spcBef>
                <a:spcPts val="700"/>
              </a:spcBef>
              <a:spcAft>
                <a:spcPts val="0"/>
              </a:spcAft>
              <a:buSzPts val="1200"/>
              <a:buChar char="﹘"/>
              <a:defRPr/>
            </a:lvl2pPr>
            <a:lvl3pPr indent="-304800" lvl="2" marL="1371600" algn="l">
              <a:lnSpc>
                <a:spcPct val="125000"/>
              </a:lnSpc>
              <a:spcBef>
                <a:spcPts val="700"/>
              </a:spcBef>
              <a:spcAft>
                <a:spcPts val="0"/>
              </a:spcAft>
              <a:buSzPts val="1200"/>
              <a:buChar char="﹘"/>
              <a:defRPr/>
            </a:lvl3pPr>
            <a:lvl4pPr indent="-304800" lvl="3" marL="1828800" algn="l">
              <a:lnSpc>
                <a:spcPct val="125000"/>
              </a:lnSpc>
              <a:spcBef>
                <a:spcPts val="700"/>
              </a:spcBef>
              <a:spcAft>
                <a:spcPts val="0"/>
              </a:spcAft>
              <a:buSzPts val="1200"/>
              <a:buChar char="﹘"/>
              <a:defRPr/>
            </a:lvl4pPr>
            <a:lvl5pPr indent="-304800" lvl="4" marL="2286000" algn="l">
              <a:lnSpc>
                <a:spcPct val="125000"/>
              </a:lnSpc>
              <a:spcBef>
                <a:spcPts val="700"/>
              </a:spcBef>
              <a:spcAft>
                <a:spcPts val="0"/>
              </a:spcAft>
              <a:buSzPts val="1200"/>
              <a:buChar char="﹘"/>
              <a:defRPr/>
            </a:lvl5pPr>
            <a:lvl6pPr indent="-304800" lvl="5" marL="2743200" algn="l">
              <a:lnSpc>
                <a:spcPct val="125000"/>
              </a:lnSpc>
              <a:spcBef>
                <a:spcPts val="700"/>
              </a:spcBef>
              <a:spcAft>
                <a:spcPts val="0"/>
              </a:spcAft>
              <a:buSzPts val="1200"/>
              <a:buChar char="﹘"/>
              <a:defRPr/>
            </a:lvl6pPr>
            <a:lvl7pPr indent="-304800" lvl="6" marL="3200400" algn="l">
              <a:lnSpc>
                <a:spcPct val="125000"/>
              </a:lnSpc>
              <a:spcBef>
                <a:spcPts val="700"/>
              </a:spcBef>
              <a:spcAft>
                <a:spcPts val="0"/>
              </a:spcAft>
              <a:buSzPts val="1200"/>
              <a:buChar char="﹘"/>
              <a:defRPr/>
            </a:lvl7pPr>
            <a:lvl8pPr indent="-304800" lvl="7" marL="3657600" algn="l">
              <a:lnSpc>
                <a:spcPct val="125000"/>
              </a:lnSpc>
              <a:spcBef>
                <a:spcPts val="700"/>
              </a:spcBef>
              <a:spcAft>
                <a:spcPts val="0"/>
              </a:spcAft>
              <a:buSzPts val="1200"/>
              <a:buChar char="﹘"/>
              <a:defRPr/>
            </a:lvl8pPr>
            <a:lvl9pPr indent="-304800" lvl="8" marL="4114800" algn="l">
              <a:lnSpc>
                <a:spcPct val="125000"/>
              </a:lnSpc>
              <a:spcBef>
                <a:spcPts val="700"/>
              </a:spcBef>
              <a:spcAft>
                <a:spcPts val="700"/>
              </a:spcAft>
              <a:buSzPts val="1200"/>
              <a:buChar char="﹘"/>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5_Text (Half)">
  <p:cSld name="TITLE_AND_BODY_2">
    <p:spTree>
      <p:nvGrpSpPr>
        <p:cNvPr id="140" name="Shape 140"/>
        <p:cNvGrpSpPr/>
        <p:nvPr/>
      </p:nvGrpSpPr>
      <p:grpSpPr>
        <a:xfrm>
          <a:off x="0" y="0"/>
          <a:ext cx="0" cy="0"/>
          <a:chOff x="0" y="0"/>
          <a:chExt cx="0" cy="0"/>
        </a:xfrm>
      </p:grpSpPr>
      <p:sp>
        <p:nvSpPr>
          <p:cNvPr id="141" name="Google Shape;141;g1f03e763ce9_0_717"/>
          <p:cNvSpPr txBox="1"/>
          <p:nvPr>
            <p:ph type="title"/>
          </p:nvPr>
        </p:nvSpPr>
        <p:spPr>
          <a:xfrm>
            <a:off x="466350" y="1767833"/>
            <a:ext cx="5163300" cy="1140000"/>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3700"/>
              <a:buNone/>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p:txBody>
      </p:sp>
      <p:sp>
        <p:nvSpPr>
          <p:cNvPr id="142" name="Google Shape;142;g1f03e763ce9_0_717"/>
          <p:cNvSpPr txBox="1"/>
          <p:nvPr>
            <p:ph idx="1" type="body"/>
          </p:nvPr>
        </p:nvSpPr>
        <p:spPr>
          <a:xfrm>
            <a:off x="466350" y="3313167"/>
            <a:ext cx="5163300" cy="3078300"/>
          </a:xfrm>
          <a:prstGeom prst="rect">
            <a:avLst/>
          </a:prstGeom>
          <a:noFill/>
          <a:ln>
            <a:noFill/>
          </a:ln>
        </p:spPr>
        <p:txBody>
          <a:bodyPr anchorCtr="0" anchor="t" bIns="0" lIns="0" spcFirstLastPara="1" rIns="0" wrap="square" tIns="0">
            <a:noAutofit/>
          </a:bodyPr>
          <a:lstStyle>
            <a:lvl1pPr indent="-304800" lvl="0" marL="457200" algn="l">
              <a:lnSpc>
                <a:spcPct val="125000"/>
              </a:lnSpc>
              <a:spcBef>
                <a:spcPts val="0"/>
              </a:spcBef>
              <a:spcAft>
                <a:spcPts val="0"/>
              </a:spcAft>
              <a:buSzPts val="1200"/>
              <a:buChar char="•"/>
              <a:defRPr/>
            </a:lvl1pPr>
            <a:lvl2pPr indent="-304800" lvl="1" marL="914400" algn="l">
              <a:lnSpc>
                <a:spcPct val="125000"/>
              </a:lnSpc>
              <a:spcBef>
                <a:spcPts val="700"/>
              </a:spcBef>
              <a:spcAft>
                <a:spcPts val="0"/>
              </a:spcAft>
              <a:buSzPts val="1200"/>
              <a:buChar char="﹘"/>
              <a:defRPr/>
            </a:lvl2pPr>
            <a:lvl3pPr indent="-304800" lvl="2" marL="1371600" algn="l">
              <a:lnSpc>
                <a:spcPct val="125000"/>
              </a:lnSpc>
              <a:spcBef>
                <a:spcPts val="700"/>
              </a:spcBef>
              <a:spcAft>
                <a:spcPts val="0"/>
              </a:spcAft>
              <a:buSzPts val="1200"/>
              <a:buChar char="﹘"/>
              <a:defRPr/>
            </a:lvl3pPr>
            <a:lvl4pPr indent="-304800" lvl="3" marL="1828800" algn="l">
              <a:lnSpc>
                <a:spcPct val="125000"/>
              </a:lnSpc>
              <a:spcBef>
                <a:spcPts val="700"/>
              </a:spcBef>
              <a:spcAft>
                <a:spcPts val="0"/>
              </a:spcAft>
              <a:buSzPts val="1200"/>
              <a:buChar char="﹘"/>
              <a:defRPr/>
            </a:lvl4pPr>
            <a:lvl5pPr indent="-304800" lvl="4" marL="2286000" algn="l">
              <a:lnSpc>
                <a:spcPct val="125000"/>
              </a:lnSpc>
              <a:spcBef>
                <a:spcPts val="700"/>
              </a:spcBef>
              <a:spcAft>
                <a:spcPts val="0"/>
              </a:spcAft>
              <a:buSzPts val="1200"/>
              <a:buChar char="﹘"/>
              <a:defRPr/>
            </a:lvl5pPr>
            <a:lvl6pPr indent="-304800" lvl="5" marL="2743200" algn="l">
              <a:lnSpc>
                <a:spcPct val="125000"/>
              </a:lnSpc>
              <a:spcBef>
                <a:spcPts val="700"/>
              </a:spcBef>
              <a:spcAft>
                <a:spcPts val="0"/>
              </a:spcAft>
              <a:buSzPts val="1200"/>
              <a:buChar char="﹘"/>
              <a:defRPr/>
            </a:lvl6pPr>
            <a:lvl7pPr indent="-304800" lvl="6" marL="3200400" algn="l">
              <a:lnSpc>
                <a:spcPct val="125000"/>
              </a:lnSpc>
              <a:spcBef>
                <a:spcPts val="700"/>
              </a:spcBef>
              <a:spcAft>
                <a:spcPts val="0"/>
              </a:spcAft>
              <a:buSzPts val="1200"/>
              <a:buChar char="﹘"/>
              <a:defRPr/>
            </a:lvl7pPr>
            <a:lvl8pPr indent="-304800" lvl="7" marL="3657600" algn="l">
              <a:lnSpc>
                <a:spcPct val="125000"/>
              </a:lnSpc>
              <a:spcBef>
                <a:spcPts val="700"/>
              </a:spcBef>
              <a:spcAft>
                <a:spcPts val="0"/>
              </a:spcAft>
              <a:buSzPts val="1200"/>
              <a:buChar char="﹘"/>
              <a:defRPr/>
            </a:lvl8pPr>
            <a:lvl9pPr indent="-304800" lvl="8" marL="4114800" algn="l">
              <a:lnSpc>
                <a:spcPct val="125000"/>
              </a:lnSpc>
              <a:spcBef>
                <a:spcPts val="700"/>
              </a:spcBef>
              <a:spcAft>
                <a:spcPts val="700"/>
              </a:spcAft>
              <a:buSzPts val="1200"/>
              <a:buChar char="﹘"/>
              <a:defRPr/>
            </a:lvl9pPr>
          </a:lstStyle>
          <a:p/>
        </p:txBody>
      </p:sp>
      <p:sp>
        <p:nvSpPr>
          <p:cNvPr id="143" name="Google Shape;143;g1f03e763ce9_0_717"/>
          <p:cNvSpPr txBox="1"/>
          <p:nvPr>
            <p:ph idx="2" type="subTitle"/>
          </p:nvPr>
        </p:nvSpPr>
        <p:spPr>
          <a:xfrm>
            <a:off x="466350" y="466350"/>
            <a:ext cx="5163300" cy="231600"/>
          </a:xfrm>
          <a:prstGeom prst="rect">
            <a:avLst/>
          </a:prstGeom>
          <a:noFill/>
          <a:ln>
            <a:noFill/>
          </a:ln>
        </p:spPr>
        <p:txBody>
          <a:bodyPr anchorCtr="0" anchor="t" bIns="0" lIns="0" spcFirstLastPara="1" rIns="0" wrap="square" tIns="0">
            <a:noAutofit/>
          </a:bodyPr>
          <a:lstStyle>
            <a:lvl1pPr lvl="0" marR="0" algn="l">
              <a:lnSpc>
                <a:spcPct val="120000"/>
              </a:lnSpc>
              <a:spcBef>
                <a:spcPts val="0"/>
              </a:spcBef>
              <a:spcAft>
                <a:spcPts val="0"/>
              </a:spcAft>
              <a:buSzPts val="1200"/>
              <a:buNone/>
              <a:defRPr sz="1200"/>
            </a:lvl1pPr>
            <a:lvl2pPr lvl="1" algn="l">
              <a:lnSpc>
                <a:spcPct val="120000"/>
              </a:lnSpc>
              <a:spcBef>
                <a:spcPts val="0"/>
              </a:spcBef>
              <a:spcAft>
                <a:spcPts val="0"/>
              </a:spcAft>
              <a:buSzPts val="1200"/>
              <a:buNone/>
              <a:defRPr sz="1200"/>
            </a:lvl2pPr>
            <a:lvl3pPr lvl="2" algn="l">
              <a:lnSpc>
                <a:spcPct val="120000"/>
              </a:lnSpc>
              <a:spcBef>
                <a:spcPts val="0"/>
              </a:spcBef>
              <a:spcAft>
                <a:spcPts val="0"/>
              </a:spcAft>
              <a:buSzPts val="1200"/>
              <a:buNone/>
              <a:defRPr sz="1200"/>
            </a:lvl3pPr>
            <a:lvl4pPr lvl="3" algn="l">
              <a:lnSpc>
                <a:spcPct val="120000"/>
              </a:lnSpc>
              <a:spcBef>
                <a:spcPts val="0"/>
              </a:spcBef>
              <a:spcAft>
                <a:spcPts val="0"/>
              </a:spcAft>
              <a:buSzPts val="1200"/>
              <a:buNone/>
              <a:defRPr sz="1200"/>
            </a:lvl4pPr>
            <a:lvl5pPr lvl="4" algn="l">
              <a:lnSpc>
                <a:spcPct val="120000"/>
              </a:lnSpc>
              <a:spcBef>
                <a:spcPts val="0"/>
              </a:spcBef>
              <a:spcAft>
                <a:spcPts val="0"/>
              </a:spcAft>
              <a:buSzPts val="1200"/>
              <a:buNone/>
              <a:defRPr sz="1200"/>
            </a:lvl5pPr>
            <a:lvl6pPr lvl="5" algn="l">
              <a:lnSpc>
                <a:spcPct val="120000"/>
              </a:lnSpc>
              <a:spcBef>
                <a:spcPts val="0"/>
              </a:spcBef>
              <a:spcAft>
                <a:spcPts val="0"/>
              </a:spcAft>
              <a:buSzPts val="1200"/>
              <a:buNone/>
              <a:defRPr sz="1200"/>
            </a:lvl6pPr>
            <a:lvl7pPr lvl="6" algn="l">
              <a:lnSpc>
                <a:spcPct val="120000"/>
              </a:lnSpc>
              <a:spcBef>
                <a:spcPts val="0"/>
              </a:spcBef>
              <a:spcAft>
                <a:spcPts val="0"/>
              </a:spcAft>
              <a:buSzPts val="1200"/>
              <a:buNone/>
              <a:defRPr sz="1200"/>
            </a:lvl7pPr>
            <a:lvl8pPr lvl="7" algn="l">
              <a:lnSpc>
                <a:spcPct val="120000"/>
              </a:lnSpc>
              <a:spcBef>
                <a:spcPts val="0"/>
              </a:spcBef>
              <a:spcAft>
                <a:spcPts val="0"/>
              </a:spcAft>
              <a:buSzPts val="1200"/>
              <a:buNone/>
              <a:defRPr sz="1200"/>
            </a:lvl8pPr>
            <a:lvl9pPr lvl="8" algn="l">
              <a:lnSpc>
                <a:spcPct val="120000"/>
              </a:lnSpc>
              <a:spcBef>
                <a:spcPts val="0"/>
              </a:spcBef>
              <a:spcAft>
                <a:spcPts val="0"/>
              </a:spcAft>
              <a:buSzPts val="1200"/>
              <a:buNone/>
              <a:defRPr sz="1200"/>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8_Text (Third)">
  <p:cSld name="TITLE_AND_BODY_2_1">
    <p:spTree>
      <p:nvGrpSpPr>
        <p:cNvPr id="144" name="Shape 144"/>
        <p:cNvGrpSpPr/>
        <p:nvPr/>
      </p:nvGrpSpPr>
      <p:grpSpPr>
        <a:xfrm>
          <a:off x="0" y="0"/>
          <a:ext cx="0" cy="0"/>
          <a:chOff x="0" y="0"/>
          <a:chExt cx="0" cy="0"/>
        </a:xfrm>
      </p:grpSpPr>
      <p:sp>
        <p:nvSpPr>
          <p:cNvPr id="145" name="Google Shape;145;g1f03e763ce9_0_721"/>
          <p:cNvSpPr txBox="1"/>
          <p:nvPr>
            <p:ph type="title"/>
          </p:nvPr>
        </p:nvSpPr>
        <p:spPr>
          <a:xfrm>
            <a:off x="466350" y="1767833"/>
            <a:ext cx="3285900" cy="1713000"/>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3700"/>
              <a:buNone/>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p:txBody>
      </p:sp>
      <p:sp>
        <p:nvSpPr>
          <p:cNvPr id="146" name="Google Shape;146;g1f03e763ce9_0_721"/>
          <p:cNvSpPr txBox="1"/>
          <p:nvPr>
            <p:ph idx="1" type="body"/>
          </p:nvPr>
        </p:nvSpPr>
        <p:spPr>
          <a:xfrm>
            <a:off x="466350" y="3895349"/>
            <a:ext cx="3285900" cy="2496300"/>
          </a:xfrm>
          <a:prstGeom prst="rect">
            <a:avLst/>
          </a:prstGeom>
          <a:noFill/>
          <a:ln>
            <a:noFill/>
          </a:ln>
        </p:spPr>
        <p:txBody>
          <a:bodyPr anchorCtr="0" anchor="t" bIns="0" lIns="0" spcFirstLastPara="1" rIns="0" wrap="square" tIns="0">
            <a:noAutofit/>
          </a:bodyPr>
          <a:lstStyle>
            <a:lvl1pPr indent="-304800" lvl="0" marL="457200" algn="l">
              <a:lnSpc>
                <a:spcPct val="125000"/>
              </a:lnSpc>
              <a:spcBef>
                <a:spcPts val="0"/>
              </a:spcBef>
              <a:spcAft>
                <a:spcPts val="0"/>
              </a:spcAft>
              <a:buSzPts val="1200"/>
              <a:buChar char="•"/>
              <a:defRPr/>
            </a:lvl1pPr>
            <a:lvl2pPr indent="-304800" lvl="1" marL="914400" algn="l">
              <a:lnSpc>
                <a:spcPct val="125000"/>
              </a:lnSpc>
              <a:spcBef>
                <a:spcPts val="700"/>
              </a:spcBef>
              <a:spcAft>
                <a:spcPts val="0"/>
              </a:spcAft>
              <a:buSzPts val="1200"/>
              <a:buChar char="﹘"/>
              <a:defRPr/>
            </a:lvl2pPr>
            <a:lvl3pPr indent="-304800" lvl="2" marL="1371600" algn="l">
              <a:lnSpc>
                <a:spcPct val="125000"/>
              </a:lnSpc>
              <a:spcBef>
                <a:spcPts val="700"/>
              </a:spcBef>
              <a:spcAft>
                <a:spcPts val="0"/>
              </a:spcAft>
              <a:buSzPts val="1200"/>
              <a:buChar char="﹘"/>
              <a:defRPr/>
            </a:lvl3pPr>
            <a:lvl4pPr indent="-304800" lvl="3" marL="1828800" algn="l">
              <a:lnSpc>
                <a:spcPct val="125000"/>
              </a:lnSpc>
              <a:spcBef>
                <a:spcPts val="700"/>
              </a:spcBef>
              <a:spcAft>
                <a:spcPts val="0"/>
              </a:spcAft>
              <a:buSzPts val="1200"/>
              <a:buChar char="﹘"/>
              <a:defRPr/>
            </a:lvl4pPr>
            <a:lvl5pPr indent="-304800" lvl="4" marL="2286000" algn="l">
              <a:lnSpc>
                <a:spcPct val="125000"/>
              </a:lnSpc>
              <a:spcBef>
                <a:spcPts val="700"/>
              </a:spcBef>
              <a:spcAft>
                <a:spcPts val="0"/>
              </a:spcAft>
              <a:buSzPts val="1200"/>
              <a:buChar char="﹘"/>
              <a:defRPr/>
            </a:lvl5pPr>
            <a:lvl6pPr indent="-304800" lvl="5" marL="2743200" algn="l">
              <a:lnSpc>
                <a:spcPct val="125000"/>
              </a:lnSpc>
              <a:spcBef>
                <a:spcPts val="700"/>
              </a:spcBef>
              <a:spcAft>
                <a:spcPts val="0"/>
              </a:spcAft>
              <a:buSzPts val="1200"/>
              <a:buChar char="﹘"/>
              <a:defRPr/>
            </a:lvl6pPr>
            <a:lvl7pPr indent="-304800" lvl="6" marL="3200400" algn="l">
              <a:lnSpc>
                <a:spcPct val="125000"/>
              </a:lnSpc>
              <a:spcBef>
                <a:spcPts val="700"/>
              </a:spcBef>
              <a:spcAft>
                <a:spcPts val="0"/>
              </a:spcAft>
              <a:buSzPts val="1200"/>
              <a:buChar char="﹘"/>
              <a:defRPr/>
            </a:lvl7pPr>
            <a:lvl8pPr indent="-304800" lvl="7" marL="3657600" algn="l">
              <a:lnSpc>
                <a:spcPct val="125000"/>
              </a:lnSpc>
              <a:spcBef>
                <a:spcPts val="700"/>
              </a:spcBef>
              <a:spcAft>
                <a:spcPts val="0"/>
              </a:spcAft>
              <a:buSzPts val="1200"/>
              <a:buChar char="﹘"/>
              <a:defRPr/>
            </a:lvl8pPr>
            <a:lvl9pPr indent="-304800" lvl="8" marL="4114800" algn="l">
              <a:lnSpc>
                <a:spcPct val="125000"/>
              </a:lnSpc>
              <a:spcBef>
                <a:spcPts val="700"/>
              </a:spcBef>
              <a:spcAft>
                <a:spcPts val="700"/>
              </a:spcAft>
              <a:buSzPts val="1200"/>
              <a:buChar char="﹘"/>
              <a:defRPr/>
            </a:lvl9pPr>
          </a:lstStyle>
          <a:p/>
        </p:txBody>
      </p:sp>
      <p:sp>
        <p:nvSpPr>
          <p:cNvPr id="147" name="Google Shape;147;g1f03e763ce9_0_721"/>
          <p:cNvSpPr txBox="1"/>
          <p:nvPr>
            <p:ph idx="2" type="subTitle"/>
          </p:nvPr>
        </p:nvSpPr>
        <p:spPr>
          <a:xfrm>
            <a:off x="466350" y="466350"/>
            <a:ext cx="3285900" cy="231600"/>
          </a:xfrm>
          <a:prstGeom prst="rect">
            <a:avLst/>
          </a:prstGeom>
          <a:noFill/>
          <a:ln>
            <a:noFill/>
          </a:ln>
        </p:spPr>
        <p:txBody>
          <a:bodyPr anchorCtr="0" anchor="t" bIns="0" lIns="0" spcFirstLastPara="1" rIns="0" wrap="square" tIns="0">
            <a:noAutofit/>
          </a:bodyPr>
          <a:lstStyle>
            <a:lvl1pPr lvl="0" marR="0" algn="l">
              <a:lnSpc>
                <a:spcPct val="120000"/>
              </a:lnSpc>
              <a:spcBef>
                <a:spcPts val="0"/>
              </a:spcBef>
              <a:spcAft>
                <a:spcPts val="0"/>
              </a:spcAft>
              <a:buSzPts val="1200"/>
              <a:buNone/>
              <a:defRPr sz="1200"/>
            </a:lvl1pPr>
            <a:lvl2pPr lvl="1" algn="l">
              <a:lnSpc>
                <a:spcPct val="120000"/>
              </a:lnSpc>
              <a:spcBef>
                <a:spcPts val="0"/>
              </a:spcBef>
              <a:spcAft>
                <a:spcPts val="0"/>
              </a:spcAft>
              <a:buSzPts val="1200"/>
              <a:buNone/>
              <a:defRPr sz="1200"/>
            </a:lvl2pPr>
            <a:lvl3pPr lvl="2" algn="l">
              <a:lnSpc>
                <a:spcPct val="120000"/>
              </a:lnSpc>
              <a:spcBef>
                <a:spcPts val="0"/>
              </a:spcBef>
              <a:spcAft>
                <a:spcPts val="0"/>
              </a:spcAft>
              <a:buSzPts val="1200"/>
              <a:buNone/>
              <a:defRPr sz="1200"/>
            </a:lvl3pPr>
            <a:lvl4pPr lvl="3" algn="l">
              <a:lnSpc>
                <a:spcPct val="120000"/>
              </a:lnSpc>
              <a:spcBef>
                <a:spcPts val="0"/>
              </a:spcBef>
              <a:spcAft>
                <a:spcPts val="0"/>
              </a:spcAft>
              <a:buSzPts val="1200"/>
              <a:buNone/>
              <a:defRPr sz="1200"/>
            </a:lvl4pPr>
            <a:lvl5pPr lvl="4" algn="l">
              <a:lnSpc>
                <a:spcPct val="120000"/>
              </a:lnSpc>
              <a:spcBef>
                <a:spcPts val="0"/>
              </a:spcBef>
              <a:spcAft>
                <a:spcPts val="0"/>
              </a:spcAft>
              <a:buSzPts val="1200"/>
              <a:buNone/>
              <a:defRPr sz="1200"/>
            </a:lvl5pPr>
            <a:lvl6pPr lvl="5" algn="l">
              <a:lnSpc>
                <a:spcPct val="120000"/>
              </a:lnSpc>
              <a:spcBef>
                <a:spcPts val="0"/>
              </a:spcBef>
              <a:spcAft>
                <a:spcPts val="0"/>
              </a:spcAft>
              <a:buSzPts val="1200"/>
              <a:buNone/>
              <a:defRPr sz="1200"/>
            </a:lvl6pPr>
            <a:lvl7pPr lvl="6" algn="l">
              <a:lnSpc>
                <a:spcPct val="120000"/>
              </a:lnSpc>
              <a:spcBef>
                <a:spcPts val="0"/>
              </a:spcBef>
              <a:spcAft>
                <a:spcPts val="0"/>
              </a:spcAft>
              <a:buSzPts val="1200"/>
              <a:buNone/>
              <a:defRPr sz="1200"/>
            </a:lvl7pPr>
            <a:lvl8pPr lvl="7" algn="l">
              <a:lnSpc>
                <a:spcPct val="120000"/>
              </a:lnSpc>
              <a:spcBef>
                <a:spcPts val="0"/>
              </a:spcBef>
              <a:spcAft>
                <a:spcPts val="0"/>
              </a:spcAft>
              <a:buSzPts val="1200"/>
              <a:buNone/>
              <a:defRPr sz="1200"/>
            </a:lvl8pPr>
            <a:lvl9pPr lvl="8" algn="l">
              <a:lnSpc>
                <a:spcPct val="120000"/>
              </a:lnSpc>
              <a:spcBef>
                <a:spcPts val="0"/>
              </a:spcBef>
              <a:spcAft>
                <a:spcPts val="0"/>
              </a:spcAft>
              <a:buSzPts val="1200"/>
              <a:buNone/>
              <a:defRPr sz="1200"/>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1_Columns (Two)">
  <p:cSld name="TITLE_AND_BODY_2_2">
    <p:spTree>
      <p:nvGrpSpPr>
        <p:cNvPr id="148" name="Shape 148"/>
        <p:cNvGrpSpPr/>
        <p:nvPr/>
      </p:nvGrpSpPr>
      <p:grpSpPr>
        <a:xfrm>
          <a:off x="0" y="0"/>
          <a:ext cx="0" cy="0"/>
          <a:chOff x="0" y="0"/>
          <a:chExt cx="0" cy="0"/>
        </a:xfrm>
      </p:grpSpPr>
      <p:sp>
        <p:nvSpPr>
          <p:cNvPr id="149" name="Google Shape;149;g1f03e763ce9_0_725"/>
          <p:cNvSpPr txBox="1"/>
          <p:nvPr>
            <p:ph type="title"/>
          </p:nvPr>
        </p:nvSpPr>
        <p:spPr>
          <a:xfrm>
            <a:off x="935733" y="1767833"/>
            <a:ext cx="4224600" cy="1713000"/>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3700"/>
              <a:buNone/>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p:txBody>
      </p:sp>
      <p:sp>
        <p:nvSpPr>
          <p:cNvPr id="150" name="Google Shape;150;g1f03e763ce9_0_725"/>
          <p:cNvSpPr txBox="1"/>
          <p:nvPr>
            <p:ph idx="1" type="body"/>
          </p:nvPr>
        </p:nvSpPr>
        <p:spPr>
          <a:xfrm>
            <a:off x="935733" y="3895349"/>
            <a:ext cx="4224600" cy="2496300"/>
          </a:xfrm>
          <a:prstGeom prst="rect">
            <a:avLst/>
          </a:prstGeom>
          <a:noFill/>
          <a:ln>
            <a:noFill/>
          </a:ln>
        </p:spPr>
        <p:txBody>
          <a:bodyPr anchorCtr="0" anchor="t" bIns="0" lIns="0" spcFirstLastPara="1" rIns="0" wrap="square" tIns="0">
            <a:noAutofit/>
          </a:bodyPr>
          <a:lstStyle>
            <a:lvl1pPr indent="-304800" lvl="0" marL="457200" algn="l">
              <a:lnSpc>
                <a:spcPct val="125000"/>
              </a:lnSpc>
              <a:spcBef>
                <a:spcPts val="0"/>
              </a:spcBef>
              <a:spcAft>
                <a:spcPts val="0"/>
              </a:spcAft>
              <a:buSzPts val="1200"/>
              <a:buChar char="•"/>
              <a:defRPr/>
            </a:lvl1pPr>
            <a:lvl2pPr indent="-304800" lvl="1" marL="914400" algn="l">
              <a:lnSpc>
                <a:spcPct val="125000"/>
              </a:lnSpc>
              <a:spcBef>
                <a:spcPts val="700"/>
              </a:spcBef>
              <a:spcAft>
                <a:spcPts val="0"/>
              </a:spcAft>
              <a:buSzPts val="1200"/>
              <a:buChar char="﹘"/>
              <a:defRPr/>
            </a:lvl2pPr>
            <a:lvl3pPr indent="-304800" lvl="2" marL="1371600" algn="l">
              <a:lnSpc>
                <a:spcPct val="125000"/>
              </a:lnSpc>
              <a:spcBef>
                <a:spcPts val="700"/>
              </a:spcBef>
              <a:spcAft>
                <a:spcPts val="0"/>
              </a:spcAft>
              <a:buSzPts val="1200"/>
              <a:buChar char="﹘"/>
              <a:defRPr/>
            </a:lvl3pPr>
            <a:lvl4pPr indent="-304800" lvl="3" marL="1828800" algn="l">
              <a:lnSpc>
                <a:spcPct val="125000"/>
              </a:lnSpc>
              <a:spcBef>
                <a:spcPts val="700"/>
              </a:spcBef>
              <a:spcAft>
                <a:spcPts val="0"/>
              </a:spcAft>
              <a:buSzPts val="1200"/>
              <a:buChar char="﹘"/>
              <a:defRPr/>
            </a:lvl4pPr>
            <a:lvl5pPr indent="-304800" lvl="4" marL="2286000" algn="l">
              <a:lnSpc>
                <a:spcPct val="125000"/>
              </a:lnSpc>
              <a:spcBef>
                <a:spcPts val="700"/>
              </a:spcBef>
              <a:spcAft>
                <a:spcPts val="0"/>
              </a:spcAft>
              <a:buSzPts val="1200"/>
              <a:buChar char="﹘"/>
              <a:defRPr/>
            </a:lvl5pPr>
            <a:lvl6pPr indent="-304800" lvl="5" marL="2743200" algn="l">
              <a:lnSpc>
                <a:spcPct val="125000"/>
              </a:lnSpc>
              <a:spcBef>
                <a:spcPts val="700"/>
              </a:spcBef>
              <a:spcAft>
                <a:spcPts val="0"/>
              </a:spcAft>
              <a:buSzPts val="1200"/>
              <a:buChar char="﹘"/>
              <a:defRPr/>
            </a:lvl6pPr>
            <a:lvl7pPr indent="-304800" lvl="6" marL="3200400" algn="l">
              <a:lnSpc>
                <a:spcPct val="125000"/>
              </a:lnSpc>
              <a:spcBef>
                <a:spcPts val="700"/>
              </a:spcBef>
              <a:spcAft>
                <a:spcPts val="0"/>
              </a:spcAft>
              <a:buSzPts val="1200"/>
              <a:buChar char="﹘"/>
              <a:defRPr/>
            </a:lvl7pPr>
            <a:lvl8pPr indent="-304800" lvl="7" marL="3657600" algn="l">
              <a:lnSpc>
                <a:spcPct val="125000"/>
              </a:lnSpc>
              <a:spcBef>
                <a:spcPts val="700"/>
              </a:spcBef>
              <a:spcAft>
                <a:spcPts val="0"/>
              </a:spcAft>
              <a:buSzPts val="1200"/>
              <a:buChar char="﹘"/>
              <a:defRPr/>
            </a:lvl8pPr>
            <a:lvl9pPr indent="-304800" lvl="8" marL="4114800" algn="l">
              <a:lnSpc>
                <a:spcPct val="125000"/>
              </a:lnSpc>
              <a:spcBef>
                <a:spcPts val="700"/>
              </a:spcBef>
              <a:spcAft>
                <a:spcPts val="700"/>
              </a:spcAft>
              <a:buSzPts val="1200"/>
              <a:buChar char="﹘"/>
              <a:defRPr/>
            </a:lvl9pPr>
          </a:lstStyle>
          <a:p/>
        </p:txBody>
      </p:sp>
      <p:sp>
        <p:nvSpPr>
          <p:cNvPr id="151" name="Google Shape;151;g1f03e763ce9_0_725"/>
          <p:cNvSpPr txBox="1"/>
          <p:nvPr>
            <p:ph idx="2" type="subTitle"/>
          </p:nvPr>
        </p:nvSpPr>
        <p:spPr>
          <a:xfrm>
            <a:off x="466350" y="466350"/>
            <a:ext cx="5163300" cy="231600"/>
          </a:xfrm>
          <a:prstGeom prst="rect">
            <a:avLst/>
          </a:prstGeom>
          <a:noFill/>
          <a:ln>
            <a:noFill/>
          </a:ln>
        </p:spPr>
        <p:txBody>
          <a:bodyPr anchorCtr="0" anchor="t" bIns="0" lIns="0" spcFirstLastPara="1" rIns="0" wrap="square" tIns="0">
            <a:noAutofit/>
          </a:bodyPr>
          <a:lstStyle>
            <a:lvl1pPr lvl="0" marR="0" algn="l">
              <a:lnSpc>
                <a:spcPct val="120000"/>
              </a:lnSpc>
              <a:spcBef>
                <a:spcPts val="0"/>
              </a:spcBef>
              <a:spcAft>
                <a:spcPts val="0"/>
              </a:spcAft>
              <a:buSzPts val="1200"/>
              <a:buNone/>
              <a:defRPr sz="1200"/>
            </a:lvl1pPr>
            <a:lvl2pPr lvl="1" algn="l">
              <a:lnSpc>
                <a:spcPct val="120000"/>
              </a:lnSpc>
              <a:spcBef>
                <a:spcPts val="0"/>
              </a:spcBef>
              <a:spcAft>
                <a:spcPts val="0"/>
              </a:spcAft>
              <a:buSzPts val="1200"/>
              <a:buNone/>
              <a:defRPr sz="1200"/>
            </a:lvl2pPr>
            <a:lvl3pPr lvl="2" algn="l">
              <a:lnSpc>
                <a:spcPct val="120000"/>
              </a:lnSpc>
              <a:spcBef>
                <a:spcPts val="0"/>
              </a:spcBef>
              <a:spcAft>
                <a:spcPts val="0"/>
              </a:spcAft>
              <a:buSzPts val="1200"/>
              <a:buNone/>
              <a:defRPr sz="1200"/>
            </a:lvl3pPr>
            <a:lvl4pPr lvl="3" algn="l">
              <a:lnSpc>
                <a:spcPct val="120000"/>
              </a:lnSpc>
              <a:spcBef>
                <a:spcPts val="0"/>
              </a:spcBef>
              <a:spcAft>
                <a:spcPts val="0"/>
              </a:spcAft>
              <a:buSzPts val="1200"/>
              <a:buNone/>
              <a:defRPr sz="1200"/>
            </a:lvl4pPr>
            <a:lvl5pPr lvl="4" algn="l">
              <a:lnSpc>
                <a:spcPct val="120000"/>
              </a:lnSpc>
              <a:spcBef>
                <a:spcPts val="0"/>
              </a:spcBef>
              <a:spcAft>
                <a:spcPts val="0"/>
              </a:spcAft>
              <a:buSzPts val="1200"/>
              <a:buNone/>
              <a:defRPr sz="1200"/>
            </a:lvl5pPr>
            <a:lvl6pPr lvl="5" algn="l">
              <a:lnSpc>
                <a:spcPct val="120000"/>
              </a:lnSpc>
              <a:spcBef>
                <a:spcPts val="0"/>
              </a:spcBef>
              <a:spcAft>
                <a:spcPts val="0"/>
              </a:spcAft>
              <a:buSzPts val="1200"/>
              <a:buNone/>
              <a:defRPr sz="1200"/>
            </a:lvl6pPr>
            <a:lvl7pPr lvl="6" algn="l">
              <a:lnSpc>
                <a:spcPct val="120000"/>
              </a:lnSpc>
              <a:spcBef>
                <a:spcPts val="0"/>
              </a:spcBef>
              <a:spcAft>
                <a:spcPts val="0"/>
              </a:spcAft>
              <a:buSzPts val="1200"/>
              <a:buNone/>
              <a:defRPr sz="1200"/>
            </a:lvl7pPr>
            <a:lvl8pPr lvl="7" algn="l">
              <a:lnSpc>
                <a:spcPct val="120000"/>
              </a:lnSpc>
              <a:spcBef>
                <a:spcPts val="0"/>
              </a:spcBef>
              <a:spcAft>
                <a:spcPts val="0"/>
              </a:spcAft>
              <a:buSzPts val="1200"/>
              <a:buNone/>
              <a:defRPr sz="1200"/>
            </a:lvl8pPr>
            <a:lvl9pPr lvl="8" algn="l">
              <a:lnSpc>
                <a:spcPct val="120000"/>
              </a:lnSpc>
              <a:spcBef>
                <a:spcPts val="0"/>
              </a:spcBef>
              <a:spcAft>
                <a:spcPts val="0"/>
              </a:spcAft>
              <a:buSzPts val="1200"/>
              <a:buNone/>
              <a:defRPr sz="1200"/>
            </a:lvl9pPr>
          </a:lstStyle>
          <a:p/>
        </p:txBody>
      </p:sp>
      <p:sp>
        <p:nvSpPr>
          <p:cNvPr id="152" name="Google Shape;152;g1f03e763ce9_0_725"/>
          <p:cNvSpPr txBox="1"/>
          <p:nvPr>
            <p:ph idx="3" type="title"/>
          </p:nvPr>
        </p:nvSpPr>
        <p:spPr>
          <a:xfrm>
            <a:off x="7037833" y="1767833"/>
            <a:ext cx="4224600" cy="1713000"/>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3700"/>
              <a:buNone/>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p:txBody>
      </p:sp>
      <p:sp>
        <p:nvSpPr>
          <p:cNvPr id="153" name="Google Shape;153;g1f03e763ce9_0_725"/>
          <p:cNvSpPr txBox="1"/>
          <p:nvPr>
            <p:ph idx="4" type="body"/>
          </p:nvPr>
        </p:nvSpPr>
        <p:spPr>
          <a:xfrm>
            <a:off x="7037833" y="3895349"/>
            <a:ext cx="4224600" cy="2496300"/>
          </a:xfrm>
          <a:prstGeom prst="rect">
            <a:avLst/>
          </a:prstGeom>
          <a:noFill/>
          <a:ln>
            <a:noFill/>
          </a:ln>
        </p:spPr>
        <p:txBody>
          <a:bodyPr anchorCtr="0" anchor="t" bIns="0" lIns="0" spcFirstLastPara="1" rIns="0" wrap="square" tIns="0">
            <a:noAutofit/>
          </a:bodyPr>
          <a:lstStyle>
            <a:lvl1pPr indent="-304800" lvl="0" marL="457200" algn="l">
              <a:lnSpc>
                <a:spcPct val="125000"/>
              </a:lnSpc>
              <a:spcBef>
                <a:spcPts val="0"/>
              </a:spcBef>
              <a:spcAft>
                <a:spcPts val="0"/>
              </a:spcAft>
              <a:buSzPts val="1200"/>
              <a:buChar char="•"/>
              <a:defRPr/>
            </a:lvl1pPr>
            <a:lvl2pPr indent="-304800" lvl="1" marL="914400" algn="l">
              <a:lnSpc>
                <a:spcPct val="125000"/>
              </a:lnSpc>
              <a:spcBef>
                <a:spcPts val="700"/>
              </a:spcBef>
              <a:spcAft>
                <a:spcPts val="0"/>
              </a:spcAft>
              <a:buSzPts val="1200"/>
              <a:buChar char="﹘"/>
              <a:defRPr/>
            </a:lvl2pPr>
            <a:lvl3pPr indent="-304800" lvl="2" marL="1371600" algn="l">
              <a:lnSpc>
                <a:spcPct val="125000"/>
              </a:lnSpc>
              <a:spcBef>
                <a:spcPts val="700"/>
              </a:spcBef>
              <a:spcAft>
                <a:spcPts val="0"/>
              </a:spcAft>
              <a:buSzPts val="1200"/>
              <a:buChar char="﹘"/>
              <a:defRPr/>
            </a:lvl3pPr>
            <a:lvl4pPr indent="-304800" lvl="3" marL="1828800" algn="l">
              <a:lnSpc>
                <a:spcPct val="125000"/>
              </a:lnSpc>
              <a:spcBef>
                <a:spcPts val="700"/>
              </a:spcBef>
              <a:spcAft>
                <a:spcPts val="0"/>
              </a:spcAft>
              <a:buSzPts val="1200"/>
              <a:buChar char="﹘"/>
              <a:defRPr/>
            </a:lvl4pPr>
            <a:lvl5pPr indent="-304800" lvl="4" marL="2286000" algn="l">
              <a:lnSpc>
                <a:spcPct val="125000"/>
              </a:lnSpc>
              <a:spcBef>
                <a:spcPts val="700"/>
              </a:spcBef>
              <a:spcAft>
                <a:spcPts val="0"/>
              </a:spcAft>
              <a:buSzPts val="1200"/>
              <a:buChar char="﹘"/>
              <a:defRPr/>
            </a:lvl5pPr>
            <a:lvl6pPr indent="-304800" lvl="5" marL="2743200" algn="l">
              <a:lnSpc>
                <a:spcPct val="125000"/>
              </a:lnSpc>
              <a:spcBef>
                <a:spcPts val="700"/>
              </a:spcBef>
              <a:spcAft>
                <a:spcPts val="0"/>
              </a:spcAft>
              <a:buSzPts val="1200"/>
              <a:buChar char="﹘"/>
              <a:defRPr/>
            </a:lvl6pPr>
            <a:lvl7pPr indent="-304800" lvl="6" marL="3200400" algn="l">
              <a:lnSpc>
                <a:spcPct val="125000"/>
              </a:lnSpc>
              <a:spcBef>
                <a:spcPts val="700"/>
              </a:spcBef>
              <a:spcAft>
                <a:spcPts val="0"/>
              </a:spcAft>
              <a:buSzPts val="1200"/>
              <a:buChar char="﹘"/>
              <a:defRPr/>
            </a:lvl7pPr>
            <a:lvl8pPr indent="-304800" lvl="7" marL="3657600" algn="l">
              <a:lnSpc>
                <a:spcPct val="125000"/>
              </a:lnSpc>
              <a:spcBef>
                <a:spcPts val="700"/>
              </a:spcBef>
              <a:spcAft>
                <a:spcPts val="0"/>
              </a:spcAft>
              <a:buSzPts val="1200"/>
              <a:buChar char="﹘"/>
              <a:defRPr/>
            </a:lvl8pPr>
            <a:lvl9pPr indent="-304800" lvl="8" marL="4114800" algn="l">
              <a:lnSpc>
                <a:spcPct val="125000"/>
              </a:lnSpc>
              <a:spcBef>
                <a:spcPts val="700"/>
              </a:spcBef>
              <a:spcAft>
                <a:spcPts val="700"/>
              </a:spcAft>
              <a:buSzPts val="1200"/>
              <a:buChar char="﹘"/>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7_Columns (Four)">
  <p:cSld name="TITLE_AND_BODY_2_2_1_1">
    <p:spTree>
      <p:nvGrpSpPr>
        <p:cNvPr id="154" name="Shape 154"/>
        <p:cNvGrpSpPr/>
        <p:nvPr/>
      </p:nvGrpSpPr>
      <p:grpSpPr>
        <a:xfrm>
          <a:off x="0" y="0"/>
          <a:ext cx="0" cy="0"/>
          <a:chOff x="0" y="0"/>
          <a:chExt cx="0" cy="0"/>
        </a:xfrm>
      </p:grpSpPr>
      <p:sp>
        <p:nvSpPr>
          <p:cNvPr id="155" name="Google Shape;155;g1f03e763ce9_0_739"/>
          <p:cNvSpPr txBox="1"/>
          <p:nvPr>
            <p:ph type="title"/>
          </p:nvPr>
        </p:nvSpPr>
        <p:spPr>
          <a:xfrm>
            <a:off x="935717" y="1804416"/>
            <a:ext cx="1877700" cy="1261800"/>
          </a:xfrm>
          <a:prstGeom prst="rect">
            <a:avLst/>
          </a:prstGeom>
          <a:noFill/>
          <a:ln>
            <a:noFill/>
          </a:ln>
        </p:spPr>
        <p:txBody>
          <a:bodyPr anchorCtr="0" anchor="b" bIns="0" lIns="0" spcFirstLastPara="1" rIns="0" wrap="square" tIns="0">
            <a:noAutofit/>
          </a:bodyPr>
          <a:lstStyle>
            <a:lvl1pPr lvl="0" algn="l">
              <a:lnSpc>
                <a:spcPct val="115000"/>
              </a:lnSpc>
              <a:spcBef>
                <a:spcPts val="0"/>
              </a:spcBef>
              <a:spcAft>
                <a:spcPts val="0"/>
              </a:spcAft>
              <a:buSzPts val="2400"/>
              <a:buNone/>
              <a:defRPr sz="2400"/>
            </a:lvl1pPr>
            <a:lvl2pPr lvl="1" algn="l">
              <a:lnSpc>
                <a:spcPct val="115000"/>
              </a:lnSpc>
              <a:spcBef>
                <a:spcPts val="0"/>
              </a:spcBef>
              <a:spcAft>
                <a:spcPts val="0"/>
              </a:spcAft>
              <a:buSzPts val="2400"/>
              <a:buNone/>
              <a:defRPr sz="2400"/>
            </a:lvl2pPr>
            <a:lvl3pPr lvl="2" algn="l">
              <a:lnSpc>
                <a:spcPct val="115000"/>
              </a:lnSpc>
              <a:spcBef>
                <a:spcPts val="0"/>
              </a:spcBef>
              <a:spcAft>
                <a:spcPts val="0"/>
              </a:spcAft>
              <a:buSzPts val="2400"/>
              <a:buNone/>
              <a:defRPr sz="2400"/>
            </a:lvl3pPr>
            <a:lvl4pPr lvl="3" algn="l">
              <a:lnSpc>
                <a:spcPct val="115000"/>
              </a:lnSpc>
              <a:spcBef>
                <a:spcPts val="0"/>
              </a:spcBef>
              <a:spcAft>
                <a:spcPts val="0"/>
              </a:spcAft>
              <a:buSzPts val="2400"/>
              <a:buNone/>
              <a:defRPr sz="2400"/>
            </a:lvl4pPr>
            <a:lvl5pPr lvl="4" algn="l">
              <a:lnSpc>
                <a:spcPct val="115000"/>
              </a:lnSpc>
              <a:spcBef>
                <a:spcPts val="0"/>
              </a:spcBef>
              <a:spcAft>
                <a:spcPts val="0"/>
              </a:spcAft>
              <a:buSzPts val="2400"/>
              <a:buNone/>
              <a:defRPr sz="2400"/>
            </a:lvl5pPr>
            <a:lvl6pPr lvl="5" algn="l">
              <a:lnSpc>
                <a:spcPct val="115000"/>
              </a:lnSpc>
              <a:spcBef>
                <a:spcPts val="0"/>
              </a:spcBef>
              <a:spcAft>
                <a:spcPts val="0"/>
              </a:spcAft>
              <a:buSzPts val="2400"/>
              <a:buNone/>
              <a:defRPr sz="2400"/>
            </a:lvl6pPr>
            <a:lvl7pPr lvl="6" algn="l">
              <a:lnSpc>
                <a:spcPct val="115000"/>
              </a:lnSpc>
              <a:spcBef>
                <a:spcPts val="0"/>
              </a:spcBef>
              <a:spcAft>
                <a:spcPts val="0"/>
              </a:spcAft>
              <a:buSzPts val="2400"/>
              <a:buNone/>
              <a:defRPr sz="2400"/>
            </a:lvl7pPr>
            <a:lvl8pPr lvl="7" algn="l">
              <a:lnSpc>
                <a:spcPct val="115000"/>
              </a:lnSpc>
              <a:spcBef>
                <a:spcPts val="0"/>
              </a:spcBef>
              <a:spcAft>
                <a:spcPts val="0"/>
              </a:spcAft>
              <a:buSzPts val="2400"/>
              <a:buNone/>
              <a:defRPr sz="2400"/>
            </a:lvl8pPr>
            <a:lvl9pPr lvl="8" algn="l">
              <a:lnSpc>
                <a:spcPct val="115000"/>
              </a:lnSpc>
              <a:spcBef>
                <a:spcPts val="0"/>
              </a:spcBef>
              <a:spcAft>
                <a:spcPts val="0"/>
              </a:spcAft>
              <a:buSzPts val="2400"/>
              <a:buNone/>
              <a:defRPr sz="2400"/>
            </a:lvl9pPr>
          </a:lstStyle>
          <a:p/>
        </p:txBody>
      </p:sp>
      <p:sp>
        <p:nvSpPr>
          <p:cNvPr id="156" name="Google Shape;156;g1f03e763ce9_0_739"/>
          <p:cNvSpPr txBox="1"/>
          <p:nvPr>
            <p:ph idx="1" type="body"/>
          </p:nvPr>
        </p:nvSpPr>
        <p:spPr>
          <a:xfrm>
            <a:off x="935717" y="3334517"/>
            <a:ext cx="1877700" cy="3035700"/>
          </a:xfrm>
          <a:prstGeom prst="rect">
            <a:avLst/>
          </a:prstGeom>
          <a:noFill/>
          <a:ln>
            <a:noFill/>
          </a:ln>
        </p:spPr>
        <p:txBody>
          <a:bodyPr anchorCtr="0" anchor="t" bIns="0" lIns="0" spcFirstLastPara="1" rIns="0" wrap="square" tIns="0">
            <a:noAutofit/>
          </a:bodyPr>
          <a:lstStyle>
            <a:lvl1pPr indent="-304800" lvl="0" marL="457200" algn="l">
              <a:lnSpc>
                <a:spcPct val="125000"/>
              </a:lnSpc>
              <a:spcBef>
                <a:spcPts val="0"/>
              </a:spcBef>
              <a:spcAft>
                <a:spcPts val="0"/>
              </a:spcAft>
              <a:buSzPts val="1200"/>
              <a:buChar char="•"/>
              <a:defRPr/>
            </a:lvl1pPr>
            <a:lvl2pPr indent="-304800" lvl="1" marL="914400" algn="l">
              <a:lnSpc>
                <a:spcPct val="125000"/>
              </a:lnSpc>
              <a:spcBef>
                <a:spcPts val="700"/>
              </a:spcBef>
              <a:spcAft>
                <a:spcPts val="0"/>
              </a:spcAft>
              <a:buSzPts val="1200"/>
              <a:buChar char="﹘"/>
              <a:defRPr/>
            </a:lvl2pPr>
            <a:lvl3pPr indent="-304800" lvl="2" marL="1371600" algn="l">
              <a:lnSpc>
                <a:spcPct val="125000"/>
              </a:lnSpc>
              <a:spcBef>
                <a:spcPts val="700"/>
              </a:spcBef>
              <a:spcAft>
                <a:spcPts val="0"/>
              </a:spcAft>
              <a:buSzPts val="1200"/>
              <a:buChar char="﹘"/>
              <a:defRPr/>
            </a:lvl3pPr>
            <a:lvl4pPr indent="-304800" lvl="3" marL="1828800" algn="l">
              <a:lnSpc>
                <a:spcPct val="125000"/>
              </a:lnSpc>
              <a:spcBef>
                <a:spcPts val="700"/>
              </a:spcBef>
              <a:spcAft>
                <a:spcPts val="0"/>
              </a:spcAft>
              <a:buSzPts val="1200"/>
              <a:buChar char="﹘"/>
              <a:defRPr/>
            </a:lvl4pPr>
            <a:lvl5pPr indent="-304800" lvl="4" marL="2286000" algn="l">
              <a:lnSpc>
                <a:spcPct val="125000"/>
              </a:lnSpc>
              <a:spcBef>
                <a:spcPts val="700"/>
              </a:spcBef>
              <a:spcAft>
                <a:spcPts val="0"/>
              </a:spcAft>
              <a:buSzPts val="1200"/>
              <a:buChar char="﹘"/>
              <a:defRPr/>
            </a:lvl5pPr>
            <a:lvl6pPr indent="-304800" lvl="5" marL="2743200" algn="l">
              <a:lnSpc>
                <a:spcPct val="125000"/>
              </a:lnSpc>
              <a:spcBef>
                <a:spcPts val="700"/>
              </a:spcBef>
              <a:spcAft>
                <a:spcPts val="0"/>
              </a:spcAft>
              <a:buSzPts val="1200"/>
              <a:buChar char="﹘"/>
              <a:defRPr/>
            </a:lvl6pPr>
            <a:lvl7pPr indent="-304800" lvl="6" marL="3200400" algn="l">
              <a:lnSpc>
                <a:spcPct val="125000"/>
              </a:lnSpc>
              <a:spcBef>
                <a:spcPts val="700"/>
              </a:spcBef>
              <a:spcAft>
                <a:spcPts val="0"/>
              </a:spcAft>
              <a:buSzPts val="1200"/>
              <a:buChar char="﹘"/>
              <a:defRPr/>
            </a:lvl7pPr>
            <a:lvl8pPr indent="-304800" lvl="7" marL="3657600" algn="l">
              <a:lnSpc>
                <a:spcPct val="125000"/>
              </a:lnSpc>
              <a:spcBef>
                <a:spcPts val="700"/>
              </a:spcBef>
              <a:spcAft>
                <a:spcPts val="0"/>
              </a:spcAft>
              <a:buSzPts val="1200"/>
              <a:buChar char="﹘"/>
              <a:defRPr/>
            </a:lvl8pPr>
            <a:lvl9pPr indent="-304800" lvl="8" marL="4114800" algn="l">
              <a:lnSpc>
                <a:spcPct val="125000"/>
              </a:lnSpc>
              <a:spcBef>
                <a:spcPts val="700"/>
              </a:spcBef>
              <a:spcAft>
                <a:spcPts val="700"/>
              </a:spcAft>
              <a:buSzPts val="1200"/>
              <a:buChar char="﹘"/>
              <a:defRPr/>
            </a:lvl9pPr>
          </a:lstStyle>
          <a:p/>
        </p:txBody>
      </p:sp>
      <p:sp>
        <p:nvSpPr>
          <p:cNvPr id="157" name="Google Shape;157;g1f03e763ce9_0_739"/>
          <p:cNvSpPr txBox="1"/>
          <p:nvPr>
            <p:ph idx="2" type="subTitle"/>
          </p:nvPr>
        </p:nvSpPr>
        <p:spPr>
          <a:xfrm>
            <a:off x="466350" y="466350"/>
            <a:ext cx="5163300" cy="231600"/>
          </a:xfrm>
          <a:prstGeom prst="rect">
            <a:avLst/>
          </a:prstGeom>
          <a:noFill/>
          <a:ln>
            <a:noFill/>
          </a:ln>
        </p:spPr>
        <p:txBody>
          <a:bodyPr anchorCtr="0" anchor="t" bIns="0" lIns="0" spcFirstLastPara="1" rIns="0" wrap="square" tIns="0">
            <a:noAutofit/>
          </a:bodyPr>
          <a:lstStyle>
            <a:lvl1pPr lvl="0" marR="0" algn="l">
              <a:lnSpc>
                <a:spcPct val="120000"/>
              </a:lnSpc>
              <a:spcBef>
                <a:spcPts val="0"/>
              </a:spcBef>
              <a:spcAft>
                <a:spcPts val="0"/>
              </a:spcAft>
              <a:buSzPts val="1200"/>
              <a:buNone/>
              <a:defRPr sz="1200"/>
            </a:lvl1pPr>
            <a:lvl2pPr lvl="1" algn="l">
              <a:lnSpc>
                <a:spcPct val="120000"/>
              </a:lnSpc>
              <a:spcBef>
                <a:spcPts val="0"/>
              </a:spcBef>
              <a:spcAft>
                <a:spcPts val="0"/>
              </a:spcAft>
              <a:buSzPts val="1200"/>
              <a:buNone/>
              <a:defRPr sz="1200"/>
            </a:lvl2pPr>
            <a:lvl3pPr lvl="2" algn="l">
              <a:lnSpc>
                <a:spcPct val="120000"/>
              </a:lnSpc>
              <a:spcBef>
                <a:spcPts val="0"/>
              </a:spcBef>
              <a:spcAft>
                <a:spcPts val="0"/>
              </a:spcAft>
              <a:buSzPts val="1200"/>
              <a:buNone/>
              <a:defRPr sz="1200"/>
            </a:lvl3pPr>
            <a:lvl4pPr lvl="3" algn="l">
              <a:lnSpc>
                <a:spcPct val="120000"/>
              </a:lnSpc>
              <a:spcBef>
                <a:spcPts val="0"/>
              </a:spcBef>
              <a:spcAft>
                <a:spcPts val="0"/>
              </a:spcAft>
              <a:buSzPts val="1200"/>
              <a:buNone/>
              <a:defRPr sz="1200"/>
            </a:lvl4pPr>
            <a:lvl5pPr lvl="4" algn="l">
              <a:lnSpc>
                <a:spcPct val="120000"/>
              </a:lnSpc>
              <a:spcBef>
                <a:spcPts val="0"/>
              </a:spcBef>
              <a:spcAft>
                <a:spcPts val="0"/>
              </a:spcAft>
              <a:buSzPts val="1200"/>
              <a:buNone/>
              <a:defRPr sz="1200"/>
            </a:lvl5pPr>
            <a:lvl6pPr lvl="5" algn="l">
              <a:lnSpc>
                <a:spcPct val="120000"/>
              </a:lnSpc>
              <a:spcBef>
                <a:spcPts val="0"/>
              </a:spcBef>
              <a:spcAft>
                <a:spcPts val="0"/>
              </a:spcAft>
              <a:buSzPts val="1200"/>
              <a:buNone/>
              <a:defRPr sz="1200"/>
            </a:lvl6pPr>
            <a:lvl7pPr lvl="6" algn="l">
              <a:lnSpc>
                <a:spcPct val="120000"/>
              </a:lnSpc>
              <a:spcBef>
                <a:spcPts val="0"/>
              </a:spcBef>
              <a:spcAft>
                <a:spcPts val="0"/>
              </a:spcAft>
              <a:buSzPts val="1200"/>
              <a:buNone/>
              <a:defRPr sz="1200"/>
            </a:lvl7pPr>
            <a:lvl8pPr lvl="7" algn="l">
              <a:lnSpc>
                <a:spcPct val="120000"/>
              </a:lnSpc>
              <a:spcBef>
                <a:spcPts val="0"/>
              </a:spcBef>
              <a:spcAft>
                <a:spcPts val="0"/>
              </a:spcAft>
              <a:buSzPts val="1200"/>
              <a:buNone/>
              <a:defRPr sz="1200"/>
            </a:lvl8pPr>
            <a:lvl9pPr lvl="8" algn="l">
              <a:lnSpc>
                <a:spcPct val="120000"/>
              </a:lnSpc>
              <a:spcBef>
                <a:spcPts val="0"/>
              </a:spcBef>
              <a:spcAft>
                <a:spcPts val="0"/>
              </a:spcAft>
              <a:buSzPts val="1200"/>
              <a:buNone/>
              <a:defRPr sz="1200"/>
            </a:lvl9pPr>
          </a:lstStyle>
          <a:p/>
        </p:txBody>
      </p:sp>
      <p:sp>
        <p:nvSpPr>
          <p:cNvPr id="158" name="Google Shape;158;g1f03e763ce9_0_739"/>
          <p:cNvSpPr txBox="1"/>
          <p:nvPr>
            <p:ph idx="3" type="title"/>
          </p:nvPr>
        </p:nvSpPr>
        <p:spPr>
          <a:xfrm>
            <a:off x="3752067" y="1804416"/>
            <a:ext cx="1877700" cy="1261800"/>
          </a:xfrm>
          <a:prstGeom prst="rect">
            <a:avLst/>
          </a:prstGeom>
          <a:noFill/>
          <a:ln>
            <a:noFill/>
          </a:ln>
        </p:spPr>
        <p:txBody>
          <a:bodyPr anchorCtr="0" anchor="b" bIns="0" lIns="0" spcFirstLastPara="1" rIns="0" wrap="square" tIns="0">
            <a:noAutofit/>
          </a:bodyPr>
          <a:lstStyle>
            <a:lvl1pPr lvl="0" algn="l">
              <a:lnSpc>
                <a:spcPct val="115000"/>
              </a:lnSpc>
              <a:spcBef>
                <a:spcPts val="0"/>
              </a:spcBef>
              <a:spcAft>
                <a:spcPts val="0"/>
              </a:spcAft>
              <a:buSzPts val="2400"/>
              <a:buNone/>
              <a:defRPr sz="2400"/>
            </a:lvl1pPr>
            <a:lvl2pPr lvl="1" algn="l">
              <a:lnSpc>
                <a:spcPct val="115000"/>
              </a:lnSpc>
              <a:spcBef>
                <a:spcPts val="0"/>
              </a:spcBef>
              <a:spcAft>
                <a:spcPts val="0"/>
              </a:spcAft>
              <a:buSzPts val="2400"/>
              <a:buNone/>
              <a:defRPr sz="2400"/>
            </a:lvl2pPr>
            <a:lvl3pPr lvl="2" algn="l">
              <a:lnSpc>
                <a:spcPct val="115000"/>
              </a:lnSpc>
              <a:spcBef>
                <a:spcPts val="0"/>
              </a:spcBef>
              <a:spcAft>
                <a:spcPts val="0"/>
              </a:spcAft>
              <a:buSzPts val="2400"/>
              <a:buNone/>
              <a:defRPr sz="2400"/>
            </a:lvl3pPr>
            <a:lvl4pPr lvl="3" algn="l">
              <a:lnSpc>
                <a:spcPct val="115000"/>
              </a:lnSpc>
              <a:spcBef>
                <a:spcPts val="0"/>
              </a:spcBef>
              <a:spcAft>
                <a:spcPts val="0"/>
              </a:spcAft>
              <a:buSzPts val="2400"/>
              <a:buNone/>
              <a:defRPr sz="2400"/>
            </a:lvl4pPr>
            <a:lvl5pPr lvl="4" algn="l">
              <a:lnSpc>
                <a:spcPct val="115000"/>
              </a:lnSpc>
              <a:spcBef>
                <a:spcPts val="0"/>
              </a:spcBef>
              <a:spcAft>
                <a:spcPts val="0"/>
              </a:spcAft>
              <a:buSzPts val="2400"/>
              <a:buNone/>
              <a:defRPr sz="2400"/>
            </a:lvl5pPr>
            <a:lvl6pPr lvl="5" algn="l">
              <a:lnSpc>
                <a:spcPct val="115000"/>
              </a:lnSpc>
              <a:spcBef>
                <a:spcPts val="0"/>
              </a:spcBef>
              <a:spcAft>
                <a:spcPts val="0"/>
              </a:spcAft>
              <a:buSzPts val="2400"/>
              <a:buNone/>
              <a:defRPr sz="2400"/>
            </a:lvl6pPr>
            <a:lvl7pPr lvl="6" algn="l">
              <a:lnSpc>
                <a:spcPct val="115000"/>
              </a:lnSpc>
              <a:spcBef>
                <a:spcPts val="0"/>
              </a:spcBef>
              <a:spcAft>
                <a:spcPts val="0"/>
              </a:spcAft>
              <a:buSzPts val="2400"/>
              <a:buNone/>
              <a:defRPr sz="2400"/>
            </a:lvl7pPr>
            <a:lvl8pPr lvl="7" algn="l">
              <a:lnSpc>
                <a:spcPct val="115000"/>
              </a:lnSpc>
              <a:spcBef>
                <a:spcPts val="0"/>
              </a:spcBef>
              <a:spcAft>
                <a:spcPts val="0"/>
              </a:spcAft>
              <a:buSzPts val="2400"/>
              <a:buNone/>
              <a:defRPr sz="2400"/>
            </a:lvl8pPr>
            <a:lvl9pPr lvl="8" algn="l">
              <a:lnSpc>
                <a:spcPct val="115000"/>
              </a:lnSpc>
              <a:spcBef>
                <a:spcPts val="0"/>
              </a:spcBef>
              <a:spcAft>
                <a:spcPts val="0"/>
              </a:spcAft>
              <a:buSzPts val="2400"/>
              <a:buNone/>
              <a:defRPr sz="2400"/>
            </a:lvl9pPr>
          </a:lstStyle>
          <a:p/>
        </p:txBody>
      </p:sp>
      <p:sp>
        <p:nvSpPr>
          <p:cNvPr id="159" name="Google Shape;159;g1f03e763ce9_0_739"/>
          <p:cNvSpPr txBox="1"/>
          <p:nvPr>
            <p:ph idx="4" type="body"/>
          </p:nvPr>
        </p:nvSpPr>
        <p:spPr>
          <a:xfrm>
            <a:off x="3752067" y="3334517"/>
            <a:ext cx="1877700" cy="3035700"/>
          </a:xfrm>
          <a:prstGeom prst="rect">
            <a:avLst/>
          </a:prstGeom>
          <a:noFill/>
          <a:ln>
            <a:noFill/>
          </a:ln>
        </p:spPr>
        <p:txBody>
          <a:bodyPr anchorCtr="0" anchor="t" bIns="0" lIns="0" spcFirstLastPara="1" rIns="0" wrap="square" tIns="0">
            <a:noAutofit/>
          </a:bodyPr>
          <a:lstStyle>
            <a:lvl1pPr indent="-304800" lvl="0" marL="457200" algn="l">
              <a:lnSpc>
                <a:spcPct val="125000"/>
              </a:lnSpc>
              <a:spcBef>
                <a:spcPts val="0"/>
              </a:spcBef>
              <a:spcAft>
                <a:spcPts val="0"/>
              </a:spcAft>
              <a:buSzPts val="1200"/>
              <a:buChar char="•"/>
              <a:defRPr/>
            </a:lvl1pPr>
            <a:lvl2pPr indent="-304800" lvl="1" marL="914400" algn="l">
              <a:lnSpc>
                <a:spcPct val="125000"/>
              </a:lnSpc>
              <a:spcBef>
                <a:spcPts val="700"/>
              </a:spcBef>
              <a:spcAft>
                <a:spcPts val="0"/>
              </a:spcAft>
              <a:buSzPts val="1200"/>
              <a:buChar char="﹘"/>
              <a:defRPr/>
            </a:lvl2pPr>
            <a:lvl3pPr indent="-304800" lvl="2" marL="1371600" algn="l">
              <a:lnSpc>
                <a:spcPct val="125000"/>
              </a:lnSpc>
              <a:spcBef>
                <a:spcPts val="700"/>
              </a:spcBef>
              <a:spcAft>
                <a:spcPts val="0"/>
              </a:spcAft>
              <a:buSzPts val="1200"/>
              <a:buChar char="﹘"/>
              <a:defRPr/>
            </a:lvl3pPr>
            <a:lvl4pPr indent="-304800" lvl="3" marL="1828800" algn="l">
              <a:lnSpc>
                <a:spcPct val="125000"/>
              </a:lnSpc>
              <a:spcBef>
                <a:spcPts val="700"/>
              </a:spcBef>
              <a:spcAft>
                <a:spcPts val="0"/>
              </a:spcAft>
              <a:buSzPts val="1200"/>
              <a:buChar char="﹘"/>
              <a:defRPr/>
            </a:lvl4pPr>
            <a:lvl5pPr indent="-304800" lvl="4" marL="2286000" algn="l">
              <a:lnSpc>
                <a:spcPct val="125000"/>
              </a:lnSpc>
              <a:spcBef>
                <a:spcPts val="700"/>
              </a:spcBef>
              <a:spcAft>
                <a:spcPts val="0"/>
              </a:spcAft>
              <a:buSzPts val="1200"/>
              <a:buChar char="﹘"/>
              <a:defRPr/>
            </a:lvl5pPr>
            <a:lvl6pPr indent="-304800" lvl="5" marL="2743200" algn="l">
              <a:lnSpc>
                <a:spcPct val="125000"/>
              </a:lnSpc>
              <a:spcBef>
                <a:spcPts val="700"/>
              </a:spcBef>
              <a:spcAft>
                <a:spcPts val="0"/>
              </a:spcAft>
              <a:buSzPts val="1200"/>
              <a:buChar char="﹘"/>
              <a:defRPr/>
            </a:lvl6pPr>
            <a:lvl7pPr indent="-304800" lvl="6" marL="3200400" algn="l">
              <a:lnSpc>
                <a:spcPct val="125000"/>
              </a:lnSpc>
              <a:spcBef>
                <a:spcPts val="700"/>
              </a:spcBef>
              <a:spcAft>
                <a:spcPts val="0"/>
              </a:spcAft>
              <a:buSzPts val="1200"/>
              <a:buChar char="﹘"/>
              <a:defRPr/>
            </a:lvl7pPr>
            <a:lvl8pPr indent="-304800" lvl="7" marL="3657600" algn="l">
              <a:lnSpc>
                <a:spcPct val="125000"/>
              </a:lnSpc>
              <a:spcBef>
                <a:spcPts val="700"/>
              </a:spcBef>
              <a:spcAft>
                <a:spcPts val="0"/>
              </a:spcAft>
              <a:buSzPts val="1200"/>
              <a:buChar char="﹘"/>
              <a:defRPr/>
            </a:lvl8pPr>
            <a:lvl9pPr indent="-304800" lvl="8" marL="4114800" algn="l">
              <a:lnSpc>
                <a:spcPct val="125000"/>
              </a:lnSpc>
              <a:spcBef>
                <a:spcPts val="700"/>
              </a:spcBef>
              <a:spcAft>
                <a:spcPts val="700"/>
              </a:spcAft>
              <a:buSzPts val="1200"/>
              <a:buChar char="﹘"/>
              <a:defRPr/>
            </a:lvl9pPr>
          </a:lstStyle>
          <a:p/>
        </p:txBody>
      </p:sp>
      <p:sp>
        <p:nvSpPr>
          <p:cNvPr id="160" name="Google Shape;160;g1f03e763ce9_0_739"/>
          <p:cNvSpPr txBox="1"/>
          <p:nvPr>
            <p:ph idx="5" type="title"/>
          </p:nvPr>
        </p:nvSpPr>
        <p:spPr>
          <a:xfrm>
            <a:off x="6568417" y="1804416"/>
            <a:ext cx="1877700" cy="1261800"/>
          </a:xfrm>
          <a:prstGeom prst="rect">
            <a:avLst/>
          </a:prstGeom>
          <a:noFill/>
          <a:ln>
            <a:noFill/>
          </a:ln>
        </p:spPr>
        <p:txBody>
          <a:bodyPr anchorCtr="0" anchor="b" bIns="0" lIns="0" spcFirstLastPara="1" rIns="0" wrap="square" tIns="0">
            <a:noAutofit/>
          </a:bodyPr>
          <a:lstStyle>
            <a:lvl1pPr lvl="0" algn="l">
              <a:lnSpc>
                <a:spcPct val="115000"/>
              </a:lnSpc>
              <a:spcBef>
                <a:spcPts val="0"/>
              </a:spcBef>
              <a:spcAft>
                <a:spcPts val="0"/>
              </a:spcAft>
              <a:buSzPts val="2400"/>
              <a:buNone/>
              <a:defRPr sz="2400"/>
            </a:lvl1pPr>
            <a:lvl2pPr lvl="1" algn="l">
              <a:lnSpc>
                <a:spcPct val="115000"/>
              </a:lnSpc>
              <a:spcBef>
                <a:spcPts val="0"/>
              </a:spcBef>
              <a:spcAft>
                <a:spcPts val="0"/>
              </a:spcAft>
              <a:buSzPts val="2400"/>
              <a:buNone/>
              <a:defRPr sz="2400"/>
            </a:lvl2pPr>
            <a:lvl3pPr lvl="2" algn="l">
              <a:lnSpc>
                <a:spcPct val="115000"/>
              </a:lnSpc>
              <a:spcBef>
                <a:spcPts val="0"/>
              </a:spcBef>
              <a:spcAft>
                <a:spcPts val="0"/>
              </a:spcAft>
              <a:buSzPts val="2400"/>
              <a:buNone/>
              <a:defRPr sz="2400"/>
            </a:lvl3pPr>
            <a:lvl4pPr lvl="3" algn="l">
              <a:lnSpc>
                <a:spcPct val="115000"/>
              </a:lnSpc>
              <a:spcBef>
                <a:spcPts val="0"/>
              </a:spcBef>
              <a:spcAft>
                <a:spcPts val="0"/>
              </a:spcAft>
              <a:buSzPts val="2400"/>
              <a:buNone/>
              <a:defRPr sz="2400"/>
            </a:lvl4pPr>
            <a:lvl5pPr lvl="4" algn="l">
              <a:lnSpc>
                <a:spcPct val="115000"/>
              </a:lnSpc>
              <a:spcBef>
                <a:spcPts val="0"/>
              </a:spcBef>
              <a:spcAft>
                <a:spcPts val="0"/>
              </a:spcAft>
              <a:buSzPts val="2400"/>
              <a:buNone/>
              <a:defRPr sz="2400"/>
            </a:lvl5pPr>
            <a:lvl6pPr lvl="5" algn="l">
              <a:lnSpc>
                <a:spcPct val="115000"/>
              </a:lnSpc>
              <a:spcBef>
                <a:spcPts val="0"/>
              </a:spcBef>
              <a:spcAft>
                <a:spcPts val="0"/>
              </a:spcAft>
              <a:buSzPts val="2400"/>
              <a:buNone/>
              <a:defRPr sz="2400"/>
            </a:lvl6pPr>
            <a:lvl7pPr lvl="6" algn="l">
              <a:lnSpc>
                <a:spcPct val="115000"/>
              </a:lnSpc>
              <a:spcBef>
                <a:spcPts val="0"/>
              </a:spcBef>
              <a:spcAft>
                <a:spcPts val="0"/>
              </a:spcAft>
              <a:buSzPts val="2400"/>
              <a:buNone/>
              <a:defRPr sz="2400"/>
            </a:lvl7pPr>
            <a:lvl8pPr lvl="7" algn="l">
              <a:lnSpc>
                <a:spcPct val="115000"/>
              </a:lnSpc>
              <a:spcBef>
                <a:spcPts val="0"/>
              </a:spcBef>
              <a:spcAft>
                <a:spcPts val="0"/>
              </a:spcAft>
              <a:buSzPts val="2400"/>
              <a:buNone/>
              <a:defRPr sz="2400"/>
            </a:lvl8pPr>
            <a:lvl9pPr lvl="8" algn="l">
              <a:lnSpc>
                <a:spcPct val="115000"/>
              </a:lnSpc>
              <a:spcBef>
                <a:spcPts val="0"/>
              </a:spcBef>
              <a:spcAft>
                <a:spcPts val="0"/>
              </a:spcAft>
              <a:buSzPts val="2400"/>
              <a:buNone/>
              <a:defRPr sz="2400"/>
            </a:lvl9pPr>
          </a:lstStyle>
          <a:p/>
        </p:txBody>
      </p:sp>
      <p:sp>
        <p:nvSpPr>
          <p:cNvPr id="161" name="Google Shape;161;g1f03e763ce9_0_739"/>
          <p:cNvSpPr txBox="1"/>
          <p:nvPr>
            <p:ph idx="6" type="body"/>
          </p:nvPr>
        </p:nvSpPr>
        <p:spPr>
          <a:xfrm>
            <a:off x="6568417" y="3334517"/>
            <a:ext cx="1877700" cy="3035700"/>
          </a:xfrm>
          <a:prstGeom prst="rect">
            <a:avLst/>
          </a:prstGeom>
          <a:noFill/>
          <a:ln>
            <a:noFill/>
          </a:ln>
        </p:spPr>
        <p:txBody>
          <a:bodyPr anchorCtr="0" anchor="t" bIns="0" lIns="0" spcFirstLastPara="1" rIns="0" wrap="square" tIns="0">
            <a:noAutofit/>
          </a:bodyPr>
          <a:lstStyle>
            <a:lvl1pPr indent="-304800" lvl="0" marL="457200" algn="l">
              <a:lnSpc>
                <a:spcPct val="125000"/>
              </a:lnSpc>
              <a:spcBef>
                <a:spcPts val="0"/>
              </a:spcBef>
              <a:spcAft>
                <a:spcPts val="0"/>
              </a:spcAft>
              <a:buSzPts val="1200"/>
              <a:buChar char="•"/>
              <a:defRPr/>
            </a:lvl1pPr>
            <a:lvl2pPr indent="-304800" lvl="1" marL="914400" algn="l">
              <a:lnSpc>
                <a:spcPct val="125000"/>
              </a:lnSpc>
              <a:spcBef>
                <a:spcPts val="700"/>
              </a:spcBef>
              <a:spcAft>
                <a:spcPts val="0"/>
              </a:spcAft>
              <a:buSzPts val="1200"/>
              <a:buChar char="﹘"/>
              <a:defRPr/>
            </a:lvl2pPr>
            <a:lvl3pPr indent="-304800" lvl="2" marL="1371600" algn="l">
              <a:lnSpc>
                <a:spcPct val="125000"/>
              </a:lnSpc>
              <a:spcBef>
                <a:spcPts val="700"/>
              </a:spcBef>
              <a:spcAft>
                <a:spcPts val="0"/>
              </a:spcAft>
              <a:buSzPts val="1200"/>
              <a:buChar char="﹘"/>
              <a:defRPr/>
            </a:lvl3pPr>
            <a:lvl4pPr indent="-304800" lvl="3" marL="1828800" algn="l">
              <a:lnSpc>
                <a:spcPct val="125000"/>
              </a:lnSpc>
              <a:spcBef>
                <a:spcPts val="700"/>
              </a:spcBef>
              <a:spcAft>
                <a:spcPts val="0"/>
              </a:spcAft>
              <a:buSzPts val="1200"/>
              <a:buChar char="﹘"/>
              <a:defRPr/>
            </a:lvl4pPr>
            <a:lvl5pPr indent="-304800" lvl="4" marL="2286000" algn="l">
              <a:lnSpc>
                <a:spcPct val="125000"/>
              </a:lnSpc>
              <a:spcBef>
                <a:spcPts val="700"/>
              </a:spcBef>
              <a:spcAft>
                <a:spcPts val="0"/>
              </a:spcAft>
              <a:buSzPts val="1200"/>
              <a:buChar char="﹘"/>
              <a:defRPr/>
            </a:lvl5pPr>
            <a:lvl6pPr indent="-304800" lvl="5" marL="2743200" algn="l">
              <a:lnSpc>
                <a:spcPct val="125000"/>
              </a:lnSpc>
              <a:spcBef>
                <a:spcPts val="700"/>
              </a:spcBef>
              <a:spcAft>
                <a:spcPts val="0"/>
              </a:spcAft>
              <a:buSzPts val="1200"/>
              <a:buChar char="﹘"/>
              <a:defRPr/>
            </a:lvl6pPr>
            <a:lvl7pPr indent="-304800" lvl="6" marL="3200400" algn="l">
              <a:lnSpc>
                <a:spcPct val="125000"/>
              </a:lnSpc>
              <a:spcBef>
                <a:spcPts val="700"/>
              </a:spcBef>
              <a:spcAft>
                <a:spcPts val="0"/>
              </a:spcAft>
              <a:buSzPts val="1200"/>
              <a:buChar char="﹘"/>
              <a:defRPr/>
            </a:lvl7pPr>
            <a:lvl8pPr indent="-304800" lvl="7" marL="3657600" algn="l">
              <a:lnSpc>
                <a:spcPct val="125000"/>
              </a:lnSpc>
              <a:spcBef>
                <a:spcPts val="700"/>
              </a:spcBef>
              <a:spcAft>
                <a:spcPts val="0"/>
              </a:spcAft>
              <a:buSzPts val="1200"/>
              <a:buChar char="﹘"/>
              <a:defRPr/>
            </a:lvl8pPr>
            <a:lvl9pPr indent="-304800" lvl="8" marL="4114800" algn="l">
              <a:lnSpc>
                <a:spcPct val="125000"/>
              </a:lnSpc>
              <a:spcBef>
                <a:spcPts val="700"/>
              </a:spcBef>
              <a:spcAft>
                <a:spcPts val="700"/>
              </a:spcAft>
              <a:buSzPts val="1200"/>
              <a:buChar char="﹘"/>
              <a:defRPr/>
            </a:lvl9pPr>
          </a:lstStyle>
          <a:p/>
        </p:txBody>
      </p:sp>
      <p:sp>
        <p:nvSpPr>
          <p:cNvPr id="162" name="Google Shape;162;g1f03e763ce9_0_739"/>
          <p:cNvSpPr txBox="1"/>
          <p:nvPr>
            <p:ph idx="7" type="title"/>
          </p:nvPr>
        </p:nvSpPr>
        <p:spPr>
          <a:xfrm>
            <a:off x="9384783" y="1804416"/>
            <a:ext cx="1877700" cy="1261800"/>
          </a:xfrm>
          <a:prstGeom prst="rect">
            <a:avLst/>
          </a:prstGeom>
          <a:noFill/>
          <a:ln>
            <a:noFill/>
          </a:ln>
        </p:spPr>
        <p:txBody>
          <a:bodyPr anchorCtr="0" anchor="b" bIns="0" lIns="0" spcFirstLastPara="1" rIns="0" wrap="square" tIns="0">
            <a:noAutofit/>
          </a:bodyPr>
          <a:lstStyle>
            <a:lvl1pPr lvl="0" algn="l">
              <a:lnSpc>
                <a:spcPct val="115000"/>
              </a:lnSpc>
              <a:spcBef>
                <a:spcPts val="0"/>
              </a:spcBef>
              <a:spcAft>
                <a:spcPts val="0"/>
              </a:spcAft>
              <a:buSzPts val="2400"/>
              <a:buNone/>
              <a:defRPr sz="2400"/>
            </a:lvl1pPr>
            <a:lvl2pPr lvl="1" algn="l">
              <a:lnSpc>
                <a:spcPct val="115000"/>
              </a:lnSpc>
              <a:spcBef>
                <a:spcPts val="0"/>
              </a:spcBef>
              <a:spcAft>
                <a:spcPts val="0"/>
              </a:spcAft>
              <a:buSzPts val="2400"/>
              <a:buNone/>
              <a:defRPr sz="2400"/>
            </a:lvl2pPr>
            <a:lvl3pPr lvl="2" algn="l">
              <a:lnSpc>
                <a:spcPct val="115000"/>
              </a:lnSpc>
              <a:spcBef>
                <a:spcPts val="0"/>
              </a:spcBef>
              <a:spcAft>
                <a:spcPts val="0"/>
              </a:spcAft>
              <a:buSzPts val="2400"/>
              <a:buNone/>
              <a:defRPr sz="2400"/>
            </a:lvl3pPr>
            <a:lvl4pPr lvl="3" algn="l">
              <a:lnSpc>
                <a:spcPct val="115000"/>
              </a:lnSpc>
              <a:spcBef>
                <a:spcPts val="0"/>
              </a:spcBef>
              <a:spcAft>
                <a:spcPts val="0"/>
              </a:spcAft>
              <a:buSzPts val="2400"/>
              <a:buNone/>
              <a:defRPr sz="2400"/>
            </a:lvl4pPr>
            <a:lvl5pPr lvl="4" algn="l">
              <a:lnSpc>
                <a:spcPct val="115000"/>
              </a:lnSpc>
              <a:spcBef>
                <a:spcPts val="0"/>
              </a:spcBef>
              <a:spcAft>
                <a:spcPts val="0"/>
              </a:spcAft>
              <a:buSzPts val="2400"/>
              <a:buNone/>
              <a:defRPr sz="2400"/>
            </a:lvl5pPr>
            <a:lvl6pPr lvl="5" algn="l">
              <a:lnSpc>
                <a:spcPct val="115000"/>
              </a:lnSpc>
              <a:spcBef>
                <a:spcPts val="0"/>
              </a:spcBef>
              <a:spcAft>
                <a:spcPts val="0"/>
              </a:spcAft>
              <a:buSzPts val="2400"/>
              <a:buNone/>
              <a:defRPr sz="2400"/>
            </a:lvl6pPr>
            <a:lvl7pPr lvl="6" algn="l">
              <a:lnSpc>
                <a:spcPct val="115000"/>
              </a:lnSpc>
              <a:spcBef>
                <a:spcPts val="0"/>
              </a:spcBef>
              <a:spcAft>
                <a:spcPts val="0"/>
              </a:spcAft>
              <a:buSzPts val="2400"/>
              <a:buNone/>
              <a:defRPr sz="2400"/>
            </a:lvl7pPr>
            <a:lvl8pPr lvl="7" algn="l">
              <a:lnSpc>
                <a:spcPct val="115000"/>
              </a:lnSpc>
              <a:spcBef>
                <a:spcPts val="0"/>
              </a:spcBef>
              <a:spcAft>
                <a:spcPts val="0"/>
              </a:spcAft>
              <a:buSzPts val="2400"/>
              <a:buNone/>
              <a:defRPr sz="2400"/>
            </a:lvl8pPr>
            <a:lvl9pPr lvl="8" algn="l">
              <a:lnSpc>
                <a:spcPct val="115000"/>
              </a:lnSpc>
              <a:spcBef>
                <a:spcPts val="0"/>
              </a:spcBef>
              <a:spcAft>
                <a:spcPts val="0"/>
              </a:spcAft>
              <a:buSzPts val="2400"/>
              <a:buNone/>
              <a:defRPr sz="2400"/>
            </a:lvl9pPr>
          </a:lstStyle>
          <a:p/>
        </p:txBody>
      </p:sp>
      <p:sp>
        <p:nvSpPr>
          <p:cNvPr id="163" name="Google Shape;163;g1f03e763ce9_0_739"/>
          <p:cNvSpPr txBox="1"/>
          <p:nvPr>
            <p:ph idx="8" type="body"/>
          </p:nvPr>
        </p:nvSpPr>
        <p:spPr>
          <a:xfrm>
            <a:off x="9384783" y="3334517"/>
            <a:ext cx="1877700" cy="3035700"/>
          </a:xfrm>
          <a:prstGeom prst="rect">
            <a:avLst/>
          </a:prstGeom>
          <a:noFill/>
          <a:ln>
            <a:noFill/>
          </a:ln>
        </p:spPr>
        <p:txBody>
          <a:bodyPr anchorCtr="0" anchor="t" bIns="0" lIns="0" spcFirstLastPara="1" rIns="0" wrap="square" tIns="0">
            <a:noAutofit/>
          </a:bodyPr>
          <a:lstStyle>
            <a:lvl1pPr indent="-304800" lvl="0" marL="457200" algn="l">
              <a:lnSpc>
                <a:spcPct val="125000"/>
              </a:lnSpc>
              <a:spcBef>
                <a:spcPts val="0"/>
              </a:spcBef>
              <a:spcAft>
                <a:spcPts val="0"/>
              </a:spcAft>
              <a:buSzPts val="1200"/>
              <a:buChar char="•"/>
              <a:defRPr/>
            </a:lvl1pPr>
            <a:lvl2pPr indent="-304800" lvl="1" marL="914400" algn="l">
              <a:lnSpc>
                <a:spcPct val="125000"/>
              </a:lnSpc>
              <a:spcBef>
                <a:spcPts val="700"/>
              </a:spcBef>
              <a:spcAft>
                <a:spcPts val="0"/>
              </a:spcAft>
              <a:buSzPts val="1200"/>
              <a:buChar char="﹘"/>
              <a:defRPr/>
            </a:lvl2pPr>
            <a:lvl3pPr indent="-304800" lvl="2" marL="1371600" algn="l">
              <a:lnSpc>
                <a:spcPct val="125000"/>
              </a:lnSpc>
              <a:spcBef>
                <a:spcPts val="700"/>
              </a:spcBef>
              <a:spcAft>
                <a:spcPts val="0"/>
              </a:spcAft>
              <a:buSzPts val="1200"/>
              <a:buChar char="﹘"/>
              <a:defRPr/>
            </a:lvl3pPr>
            <a:lvl4pPr indent="-304800" lvl="3" marL="1828800" algn="l">
              <a:lnSpc>
                <a:spcPct val="125000"/>
              </a:lnSpc>
              <a:spcBef>
                <a:spcPts val="700"/>
              </a:spcBef>
              <a:spcAft>
                <a:spcPts val="0"/>
              </a:spcAft>
              <a:buSzPts val="1200"/>
              <a:buChar char="﹘"/>
              <a:defRPr/>
            </a:lvl4pPr>
            <a:lvl5pPr indent="-304800" lvl="4" marL="2286000" algn="l">
              <a:lnSpc>
                <a:spcPct val="125000"/>
              </a:lnSpc>
              <a:spcBef>
                <a:spcPts val="700"/>
              </a:spcBef>
              <a:spcAft>
                <a:spcPts val="0"/>
              </a:spcAft>
              <a:buSzPts val="1200"/>
              <a:buChar char="﹘"/>
              <a:defRPr/>
            </a:lvl5pPr>
            <a:lvl6pPr indent="-304800" lvl="5" marL="2743200" algn="l">
              <a:lnSpc>
                <a:spcPct val="125000"/>
              </a:lnSpc>
              <a:spcBef>
                <a:spcPts val="700"/>
              </a:spcBef>
              <a:spcAft>
                <a:spcPts val="0"/>
              </a:spcAft>
              <a:buSzPts val="1200"/>
              <a:buChar char="﹘"/>
              <a:defRPr/>
            </a:lvl6pPr>
            <a:lvl7pPr indent="-304800" lvl="6" marL="3200400" algn="l">
              <a:lnSpc>
                <a:spcPct val="125000"/>
              </a:lnSpc>
              <a:spcBef>
                <a:spcPts val="700"/>
              </a:spcBef>
              <a:spcAft>
                <a:spcPts val="0"/>
              </a:spcAft>
              <a:buSzPts val="1200"/>
              <a:buChar char="﹘"/>
              <a:defRPr/>
            </a:lvl7pPr>
            <a:lvl8pPr indent="-304800" lvl="7" marL="3657600" algn="l">
              <a:lnSpc>
                <a:spcPct val="125000"/>
              </a:lnSpc>
              <a:spcBef>
                <a:spcPts val="700"/>
              </a:spcBef>
              <a:spcAft>
                <a:spcPts val="0"/>
              </a:spcAft>
              <a:buSzPts val="1200"/>
              <a:buChar char="﹘"/>
              <a:defRPr/>
            </a:lvl8pPr>
            <a:lvl9pPr indent="-304800" lvl="8" marL="4114800" algn="l">
              <a:lnSpc>
                <a:spcPct val="125000"/>
              </a:lnSpc>
              <a:spcBef>
                <a:spcPts val="700"/>
              </a:spcBef>
              <a:spcAft>
                <a:spcPts val="700"/>
              </a:spcAft>
              <a:buSzPts val="1200"/>
              <a:buChar char="﹘"/>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0_Points (Two)">
  <p:cSld name="TITLE_AND_BODY_2_2_1_2_2">
    <p:spTree>
      <p:nvGrpSpPr>
        <p:cNvPr id="164" name="Shape 164"/>
        <p:cNvGrpSpPr/>
        <p:nvPr/>
      </p:nvGrpSpPr>
      <p:grpSpPr>
        <a:xfrm>
          <a:off x="0" y="0"/>
          <a:ext cx="0" cy="0"/>
          <a:chOff x="0" y="0"/>
          <a:chExt cx="0" cy="0"/>
        </a:xfrm>
      </p:grpSpPr>
      <p:sp>
        <p:nvSpPr>
          <p:cNvPr id="165" name="Google Shape;165;g1f03e763ce9_0_749"/>
          <p:cNvSpPr txBox="1"/>
          <p:nvPr>
            <p:ph type="title"/>
          </p:nvPr>
        </p:nvSpPr>
        <p:spPr>
          <a:xfrm>
            <a:off x="935733" y="4273296"/>
            <a:ext cx="4224600" cy="834000"/>
          </a:xfrm>
          <a:prstGeom prst="rect">
            <a:avLst/>
          </a:prstGeom>
          <a:noFill/>
          <a:ln>
            <a:noFill/>
          </a:ln>
        </p:spPr>
        <p:txBody>
          <a:bodyPr anchorCtr="0" anchor="b" bIns="0" lIns="0" spcFirstLastPara="1" rIns="0" wrap="square" tIns="0">
            <a:noAutofit/>
          </a:bodyPr>
          <a:lstStyle>
            <a:lvl1pPr lvl="0" algn="l">
              <a:lnSpc>
                <a:spcPct val="115000"/>
              </a:lnSpc>
              <a:spcBef>
                <a:spcPts val="0"/>
              </a:spcBef>
              <a:spcAft>
                <a:spcPts val="0"/>
              </a:spcAft>
              <a:buSzPts val="2400"/>
              <a:buNone/>
              <a:defRPr sz="2400"/>
            </a:lvl1pPr>
            <a:lvl2pPr lvl="1" algn="l">
              <a:lnSpc>
                <a:spcPct val="115000"/>
              </a:lnSpc>
              <a:spcBef>
                <a:spcPts val="0"/>
              </a:spcBef>
              <a:spcAft>
                <a:spcPts val="0"/>
              </a:spcAft>
              <a:buSzPts val="2400"/>
              <a:buNone/>
              <a:defRPr sz="2400"/>
            </a:lvl2pPr>
            <a:lvl3pPr lvl="2" algn="l">
              <a:lnSpc>
                <a:spcPct val="115000"/>
              </a:lnSpc>
              <a:spcBef>
                <a:spcPts val="0"/>
              </a:spcBef>
              <a:spcAft>
                <a:spcPts val="0"/>
              </a:spcAft>
              <a:buSzPts val="2400"/>
              <a:buNone/>
              <a:defRPr sz="2400"/>
            </a:lvl3pPr>
            <a:lvl4pPr lvl="3" algn="l">
              <a:lnSpc>
                <a:spcPct val="115000"/>
              </a:lnSpc>
              <a:spcBef>
                <a:spcPts val="0"/>
              </a:spcBef>
              <a:spcAft>
                <a:spcPts val="0"/>
              </a:spcAft>
              <a:buSzPts val="2400"/>
              <a:buNone/>
              <a:defRPr sz="2400"/>
            </a:lvl4pPr>
            <a:lvl5pPr lvl="4" algn="l">
              <a:lnSpc>
                <a:spcPct val="115000"/>
              </a:lnSpc>
              <a:spcBef>
                <a:spcPts val="0"/>
              </a:spcBef>
              <a:spcAft>
                <a:spcPts val="0"/>
              </a:spcAft>
              <a:buSzPts val="2400"/>
              <a:buNone/>
              <a:defRPr sz="2400"/>
            </a:lvl5pPr>
            <a:lvl6pPr lvl="5" algn="l">
              <a:lnSpc>
                <a:spcPct val="115000"/>
              </a:lnSpc>
              <a:spcBef>
                <a:spcPts val="0"/>
              </a:spcBef>
              <a:spcAft>
                <a:spcPts val="0"/>
              </a:spcAft>
              <a:buSzPts val="2400"/>
              <a:buNone/>
              <a:defRPr sz="2400"/>
            </a:lvl6pPr>
            <a:lvl7pPr lvl="6" algn="l">
              <a:lnSpc>
                <a:spcPct val="115000"/>
              </a:lnSpc>
              <a:spcBef>
                <a:spcPts val="0"/>
              </a:spcBef>
              <a:spcAft>
                <a:spcPts val="0"/>
              </a:spcAft>
              <a:buSzPts val="2400"/>
              <a:buNone/>
              <a:defRPr sz="2400"/>
            </a:lvl7pPr>
            <a:lvl8pPr lvl="7" algn="l">
              <a:lnSpc>
                <a:spcPct val="115000"/>
              </a:lnSpc>
              <a:spcBef>
                <a:spcPts val="0"/>
              </a:spcBef>
              <a:spcAft>
                <a:spcPts val="0"/>
              </a:spcAft>
              <a:buSzPts val="2400"/>
              <a:buNone/>
              <a:defRPr sz="2400"/>
            </a:lvl8pPr>
            <a:lvl9pPr lvl="8" algn="l">
              <a:lnSpc>
                <a:spcPct val="115000"/>
              </a:lnSpc>
              <a:spcBef>
                <a:spcPts val="0"/>
              </a:spcBef>
              <a:spcAft>
                <a:spcPts val="0"/>
              </a:spcAft>
              <a:buSzPts val="2400"/>
              <a:buNone/>
              <a:defRPr sz="2400"/>
            </a:lvl9pPr>
          </a:lstStyle>
          <a:p/>
        </p:txBody>
      </p:sp>
      <p:sp>
        <p:nvSpPr>
          <p:cNvPr id="166" name="Google Shape;166;g1f03e763ce9_0_749"/>
          <p:cNvSpPr txBox="1"/>
          <p:nvPr>
            <p:ph idx="1" type="body"/>
          </p:nvPr>
        </p:nvSpPr>
        <p:spPr>
          <a:xfrm>
            <a:off x="935733" y="5263933"/>
            <a:ext cx="4224600" cy="1127700"/>
          </a:xfrm>
          <a:prstGeom prst="rect">
            <a:avLst/>
          </a:prstGeom>
          <a:noFill/>
          <a:ln>
            <a:noFill/>
          </a:ln>
        </p:spPr>
        <p:txBody>
          <a:bodyPr anchorCtr="0" anchor="t" bIns="0" lIns="0" spcFirstLastPara="1" rIns="0" wrap="square" tIns="0">
            <a:noAutofit/>
          </a:bodyPr>
          <a:lstStyle>
            <a:lvl1pPr indent="-304800" lvl="0" marL="457200" algn="l">
              <a:lnSpc>
                <a:spcPct val="125000"/>
              </a:lnSpc>
              <a:spcBef>
                <a:spcPts val="0"/>
              </a:spcBef>
              <a:spcAft>
                <a:spcPts val="0"/>
              </a:spcAft>
              <a:buSzPts val="1200"/>
              <a:buChar char="•"/>
              <a:defRPr/>
            </a:lvl1pPr>
            <a:lvl2pPr indent="-304800" lvl="1" marL="914400" algn="l">
              <a:lnSpc>
                <a:spcPct val="125000"/>
              </a:lnSpc>
              <a:spcBef>
                <a:spcPts val="700"/>
              </a:spcBef>
              <a:spcAft>
                <a:spcPts val="0"/>
              </a:spcAft>
              <a:buSzPts val="1200"/>
              <a:buChar char="﹘"/>
              <a:defRPr/>
            </a:lvl2pPr>
            <a:lvl3pPr indent="-304800" lvl="2" marL="1371600" algn="l">
              <a:lnSpc>
                <a:spcPct val="125000"/>
              </a:lnSpc>
              <a:spcBef>
                <a:spcPts val="700"/>
              </a:spcBef>
              <a:spcAft>
                <a:spcPts val="0"/>
              </a:spcAft>
              <a:buSzPts val="1200"/>
              <a:buChar char="﹘"/>
              <a:defRPr/>
            </a:lvl3pPr>
            <a:lvl4pPr indent="-304800" lvl="3" marL="1828800" algn="l">
              <a:lnSpc>
                <a:spcPct val="125000"/>
              </a:lnSpc>
              <a:spcBef>
                <a:spcPts val="700"/>
              </a:spcBef>
              <a:spcAft>
                <a:spcPts val="0"/>
              </a:spcAft>
              <a:buSzPts val="1200"/>
              <a:buChar char="﹘"/>
              <a:defRPr/>
            </a:lvl4pPr>
            <a:lvl5pPr indent="-304800" lvl="4" marL="2286000" algn="l">
              <a:lnSpc>
                <a:spcPct val="125000"/>
              </a:lnSpc>
              <a:spcBef>
                <a:spcPts val="700"/>
              </a:spcBef>
              <a:spcAft>
                <a:spcPts val="0"/>
              </a:spcAft>
              <a:buSzPts val="1200"/>
              <a:buChar char="﹘"/>
              <a:defRPr/>
            </a:lvl5pPr>
            <a:lvl6pPr indent="-304800" lvl="5" marL="2743200" algn="l">
              <a:lnSpc>
                <a:spcPct val="125000"/>
              </a:lnSpc>
              <a:spcBef>
                <a:spcPts val="700"/>
              </a:spcBef>
              <a:spcAft>
                <a:spcPts val="0"/>
              </a:spcAft>
              <a:buSzPts val="1200"/>
              <a:buChar char="﹘"/>
              <a:defRPr/>
            </a:lvl6pPr>
            <a:lvl7pPr indent="-304800" lvl="6" marL="3200400" algn="l">
              <a:lnSpc>
                <a:spcPct val="125000"/>
              </a:lnSpc>
              <a:spcBef>
                <a:spcPts val="700"/>
              </a:spcBef>
              <a:spcAft>
                <a:spcPts val="0"/>
              </a:spcAft>
              <a:buSzPts val="1200"/>
              <a:buChar char="﹘"/>
              <a:defRPr/>
            </a:lvl7pPr>
            <a:lvl8pPr indent="-304800" lvl="7" marL="3657600" algn="l">
              <a:lnSpc>
                <a:spcPct val="125000"/>
              </a:lnSpc>
              <a:spcBef>
                <a:spcPts val="700"/>
              </a:spcBef>
              <a:spcAft>
                <a:spcPts val="0"/>
              </a:spcAft>
              <a:buSzPts val="1200"/>
              <a:buChar char="﹘"/>
              <a:defRPr/>
            </a:lvl8pPr>
            <a:lvl9pPr indent="-304800" lvl="8" marL="4114800" algn="l">
              <a:lnSpc>
                <a:spcPct val="125000"/>
              </a:lnSpc>
              <a:spcBef>
                <a:spcPts val="700"/>
              </a:spcBef>
              <a:spcAft>
                <a:spcPts val="700"/>
              </a:spcAft>
              <a:buSzPts val="1200"/>
              <a:buChar char="﹘"/>
              <a:defRPr/>
            </a:lvl9pPr>
          </a:lstStyle>
          <a:p/>
        </p:txBody>
      </p:sp>
      <p:sp>
        <p:nvSpPr>
          <p:cNvPr id="167" name="Google Shape;167;g1f03e763ce9_0_749"/>
          <p:cNvSpPr txBox="1"/>
          <p:nvPr>
            <p:ph idx="2" type="subTitle"/>
          </p:nvPr>
        </p:nvSpPr>
        <p:spPr>
          <a:xfrm>
            <a:off x="466350" y="466350"/>
            <a:ext cx="5163300" cy="231600"/>
          </a:xfrm>
          <a:prstGeom prst="rect">
            <a:avLst/>
          </a:prstGeom>
          <a:noFill/>
          <a:ln>
            <a:noFill/>
          </a:ln>
        </p:spPr>
        <p:txBody>
          <a:bodyPr anchorCtr="0" anchor="t" bIns="0" lIns="0" spcFirstLastPara="1" rIns="0" wrap="square" tIns="0">
            <a:noAutofit/>
          </a:bodyPr>
          <a:lstStyle>
            <a:lvl1pPr lvl="0" marR="0" algn="l">
              <a:lnSpc>
                <a:spcPct val="120000"/>
              </a:lnSpc>
              <a:spcBef>
                <a:spcPts val="0"/>
              </a:spcBef>
              <a:spcAft>
                <a:spcPts val="0"/>
              </a:spcAft>
              <a:buSzPts val="1200"/>
              <a:buNone/>
              <a:defRPr sz="1200"/>
            </a:lvl1pPr>
            <a:lvl2pPr lvl="1" algn="l">
              <a:lnSpc>
                <a:spcPct val="120000"/>
              </a:lnSpc>
              <a:spcBef>
                <a:spcPts val="0"/>
              </a:spcBef>
              <a:spcAft>
                <a:spcPts val="0"/>
              </a:spcAft>
              <a:buSzPts val="1200"/>
              <a:buNone/>
              <a:defRPr sz="1200"/>
            </a:lvl2pPr>
            <a:lvl3pPr lvl="2" algn="l">
              <a:lnSpc>
                <a:spcPct val="120000"/>
              </a:lnSpc>
              <a:spcBef>
                <a:spcPts val="0"/>
              </a:spcBef>
              <a:spcAft>
                <a:spcPts val="0"/>
              </a:spcAft>
              <a:buSzPts val="1200"/>
              <a:buNone/>
              <a:defRPr sz="1200"/>
            </a:lvl3pPr>
            <a:lvl4pPr lvl="3" algn="l">
              <a:lnSpc>
                <a:spcPct val="120000"/>
              </a:lnSpc>
              <a:spcBef>
                <a:spcPts val="0"/>
              </a:spcBef>
              <a:spcAft>
                <a:spcPts val="0"/>
              </a:spcAft>
              <a:buSzPts val="1200"/>
              <a:buNone/>
              <a:defRPr sz="1200"/>
            </a:lvl4pPr>
            <a:lvl5pPr lvl="4" algn="l">
              <a:lnSpc>
                <a:spcPct val="120000"/>
              </a:lnSpc>
              <a:spcBef>
                <a:spcPts val="0"/>
              </a:spcBef>
              <a:spcAft>
                <a:spcPts val="0"/>
              </a:spcAft>
              <a:buSzPts val="1200"/>
              <a:buNone/>
              <a:defRPr sz="1200"/>
            </a:lvl5pPr>
            <a:lvl6pPr lvl="5" algn="l">
              <a:lnSpc>
                <a:spcPct val="120000"/>
              </a:lnSpc>
              <a:spcBef>
                <a:spcPts val="0"/>
              </a:spcBef>
              <a:spcAft>
                <a:spcPts val="0"/>
              </a:spcAft>
              <a:buSzPts val="1200"/>
              <a:buNone/>
              <a:defRPr sz="1200"/>
            </a:lvl6pPr>
            <a:lvl7pPr lvl="6" algn="l">
              <a:lnSpc>
                <a:spcPct val="120000"/>
              </a:lnSpc>
              <a:spcBef>
                <a:spcPts val="0"/>
              </a:spcBef>
              <a:spcAft>
                <a:spcPts val="0"/>
              </a:spcAft>
              <a:buSzPts val="1200"/>
              <a:buNone/>
              <a:defRPr sz="1200"/>
            </a:lvl7pPr>
            <a:lvl8pPr lvl="7" algn="l">
              <a:lnSpc>
                <a:spcPct val="120000"/>
              </a:lnSpc>
              <a:spcBef>
                <a:spcPts val="0"/>
              </a:spcBef>
              <a:spcAft>
                <a:spcPts val="0"/>
              </a:spcAft>
              <a:buSzPts val="1200"/>
              <a:buNone/>
              <a:defRPr sz="1200"/>
            </a:lvl8pPr>
            <a:lvl9pPr lvl="8" algn="l">
              <a:lnSpc>
                <a:spcPct val="120000"/>
              </a:lnSpc>
              <a:spcBef>
                <a:spcPts val="0"/>
              </a:spcBef>
              <a:spcAft>
                <a:spcPts val="0"/>
              </a:spcAft>
              <a:buSzPts val="1200"/>
              <a:buNone/>
              <a:defRPr sz="1200"/>
            </a:lvl9pPr>
          </a:lstStyle>
          <a:p/>
        </p:txBody>
      </p:sp>
      <p:sp>
        <p:nvSpPr>
          <p:cNvPr id="168" name="Google Shape;168;g1f03e763ce9_0_749"/>
          <p:cNvSpPr txBox="1"/>
          <p:nvPr>
            <p:ph idx="3" type="title"/>
          </p:nvPr>
        </p:nvSpPr>
        <p:spPr>
          <a:xfrm>
            <a:off x="7037817" y="4273296"/>
            <a:ext cx="4224600" cy="834000"/>
          </a:xfrm>
          <a:prstGeom prst="rect">
            <a:avLst/>
          </a:prstGeom>
          <a:noFill/>
          <a:ln>
            <a:noFill/>
          </a:ln>
        </p:spPr>
        <p:txBody>
          <a:bodyPr anchorCtr="0" anchor="b" bIns="0" lIns="0" spcFirstLastPara="1" rIns="0" wrap="square" tIns="0">
            <a:noAutofit/>
          </a:bodyPr>
          <a:lstStyle>
            <a:lvl1pPr lvl="0" algn="l">
              <a:lnSpc>
                <a:spcPct val="115000"/>
              </a:lnSpc>
              <a:spcBef>
                <a:spcPts val="0"/>
              </a:spcBef>
              <a:spcAft>
                <a:spcPts val="0"/>
              </a:spcAft>
              <a:buSzPts val="2400"/>
              <a:buNone/>
              <a:defRPr sz="2400"/>
            </a:lvl1pPr>
            <a:lvl2pPr lvl="1" algn="l">
              <a:lnSpc>
                <a:spcPct val="115000"/>
              </a:lnSpc>
              <a:spcBef>
                <a:spcPts val="0"/>
              </a:spcBef>
              <a:spcAft>
                <a:spcPts val="0"/>
              </a:spcAft>
              <a:buSzPts val="2400"/>
              <a:buNone/>
              <a:defRPr sz="2400"/>
            </a:lvl2pPr>
            <a:lvl3pPr lvl="2" algn="l">
              <a:lnSpc>
                <a:spcPct val="115000"/>
              </a:lnSpc>
              <a:spcBef>
                <a:spcPts val="0"/>
              </a:spcBef>
              <a:spcAft>
                <a:spcPts val="0"/>
              </a:spcAft>
              <a:buSzPts val="2400"/>
              <a:buNone/>
              <a:defRPr sz="2400"/>
            </a:lvl3pPr>
            <a:lvl4pPr lvl="3" algn="l">
              <a:lnSpc>
                <a:spcPct val="115000"/>
              </a:lnSpc>
              <a:spcBef>
                <a:spcPts val="0"/>
              </a:spcBef>
              <a:spcAft>
                <a:spcPts val="0"/>
              </a:spcAft>
              <a:buSzPts val="2400"/>
              <a:buNone/>
              <a:defRPr sz="2400"/>
            </a:lvl4pPr>
            <a:lvl5pPr lvl="4" algn="l">
              <a:lnSpc>
                <a:spcPct val="115000"/>
              </a:lnSpc>
              <a:spcBef>
                <a:spcPts val="0"/>
              </a:spcBef>
              <a:spcAft>
                <a:spcPts val="0"/>
              </a:spcAft>
              <a:buSzPts val="2400"/>
              <a:buNone/>
              <a:defRPr sz="2400"/>
            </a:lvl5pPr>
            <a:lvl6pPr lvl="5" algn="l">
              <a:lnSpc>
                <a:spcPct val="115000"/>
              </a:lnSpc>
              <a:spcBef>
                <a:spcPts val="0"/>
              </a:spcBef>
              <a:spcAft>
                <a:spcPts val="0"/>
              </a:spcAft>
              <a:buSzPts val="2400"/>
              <a:buNone/>
              <a:defRPr sz="2400"/>
            </a:lvl6pPr>
            <a:lvl7pPr lvl="6" algn="l">
              <a:lnSpc>
                <a:spcPct val="115000"/>
              </a:lnSpc>
              <a:spcBef>
                <a:spcPts val="0"/>
              </a:spcBef>
              <a:spcAft>
                <a:spcPts val="0"/>
              </a:spcAft>
              <a:buSzPts val="2400"/>
              <a:buNone/>
              <a:defRPr sz="2400"/>
            </a:lvl7pPr>
            <a:lvl8pPr lvl="7" algn="l">
              <a:lnSpc>
                <a:spcPct val="115000"/>
              </a:lnSpc>
              <a:spcBef>
                <a:spcPts val="0"/>
              </a:spcBef>
              <a:spcAft>
                <a:spcPts val="0"/>
              </a:spcAft>
              <a:buSzPts val="2400"/>
              <a:buNone/>
              <a:defRPr sz="2400"/>
            </a:lvl8pPr>
            <a:lvl9pPr lvl="8" algn="l">
              <a:lnSpc>
                <a:spcPct val="115000"/>
              </a:lnSpc>
              <a:spcBef>
                <a:spcPts val="0"/>
              </a:spcBef>
              <a:spcAft>
                <a:spcPts val="0"/>
              </a:spcAft>
              <a:buSzPts val="2400"/>
              <a:buNone/>
              <a:defRPr sz="2400"/>
            </a:lvl9pPr>
          </a:lstStyle>
          <a:p/>
        </p:txBody>
      </p:sp>
      <p:sp>
        <p:nvSpPr>
          <p:cNvPr id="169" name="Google Shape;169;g1f03e763ce9_0_749"/>
          <p:cNvSpPr txBox="1"/>
          <p:nvPr>
            <p:ph idx="4" type="body"/>
          </p:nvPr>
        </p:nvSpPr>
        <p:spPr>
          <a:xfrm>
            <a:off x="7037817" y="5263933"/>
            <a:ext cx="4224600" cy="1127700"/>
          </a:xfrm>
          <a:prstGeom prst="rect">
            <a:avLst/>
          </a:prstGeom>
          <a:noFill/>
          <a:ln>
            <a:noFill/>
          </a:ln>
        </p:spPr>
        <p:txBody>
          <a:bodyPr anchorCtr="0" anchor="t" bIns="0" lIns="0" spcFirstLastPara="1" rIns="0" wrap="square" tIns="0">
            <a:noAutofit/>
          </a:bodyPr>
          <a:lstStyle>
            <a:lvl1pPr indent="-304800" lvl="0" marL="457200" algn="l">
              <a:lnSpc>
                <a:spcPct val="125000"/>
              </a:lnSpc>
              <a:spcBef>
                <a:spcPts val="0"/>
              </a:spcBef>
              <a:spcAft>
                <a:spcPts val="0"/>
              </a:spcAft>
              <a:buSzPts val="1200"/>
              <a:buChar char="•"/>
              <a:defRPr/>
            </a:lvl1pPr>
            <a:lvl2pPr indent="-304800" lvl="1" marL="914400" algn="l">
              <a:lnSpc>
                <a:spcPct val="125000"/>
              </a:lnSpc>
              <a:spcBef>
                <a:spcPts val="700"/>
              </a:spcBef>
              <a:spcAft>
                <a:spcPts val="0"/>
              </a:spcAft>
              <a:buSzPts val="1200"/>
              <a:buChar char="﹘"/>
              <a:defRPr/>
            </a:lvl2pPr>
            <a:lvl3pPr indent="-304800" lvl="2" marL="1371600" algn="l">
              <a:lnSpc>
                <a:spcPct val="125000"/>
              </a:lnSpc>
              <a:spcBef>
                <a:spcPts val="700"/>
              </a:spcBef>
              <a:spcAft>
                <a:spcPts val="0"/>
              </a:spcAft>
              <a:buSzPts val="1200"/>
              <a:buChar char="﹘"/>
              <a:defRPr/>
            </a:lvl3pPr>
            <a:lvl4pPr indent="-304800" lvl="3" marL="1828800" algn="l">
              <a:lnSpc>
                <a:spcPct val="125000"/>
              </a:lnSpc>
              <a:spcBef>
                <a:spcPts val="700"/>
              </a:spcBef>
              <a:spcAft>
                <a:spcPts val="0"/>
              </a:spcAft>
              <a:buSzPts val="1200"/>
              <a:buChar char="﹘"/>
              <a:defRPr/>
            </a:lvl4pPr>
            <a:lvl5pPr indent="-304800" lvl="4" marL="2286000" algn="l">
              <a:lnSpc>
                <a:spcPct val="125000"/>
              </a:lnSpc>
              <a:spcBef>
                <a:spcPts val="700"/>
              </a:spcBef>
              <a:spcAft>
                <a:spcPts val="0"/>
              </a:spcAft>
              <a:buSzPts val="1200"/>
              <a:buChar char="﹘"/>
              <a:defRPr/>
            </a:lvl5pPr>
            <a:lvl6pPr indent="-304800" lvl="5" marL="2743200" algn="l">
              <a:lnSpc>
                <a:spcPct val="125000"/>
              </a:lnSpc>
              <a:spcBef>
                <a:spcPts val="700"/>
              </a:spcBef>
              <a:spcAft>
                <a:spcPts val="0"/>
              </a:spcAft>
              <a:buSzPts val="1200"/>
              <a:buChar char="﹘"/>
              <a:defRPr/>
            </a:lvl6pPr>
            <a:lvl7pPr indent="-304800" lvl="6" marL="3200400" algn="l">
              <a:lnSpc>
                <a:spcPct val="125000"/>
              </a:lnSpc>
              <a:spcBef>
                <a:spcPts val="700"/>
              </a:spcBef>
              <a:spcAft>
                <a:spcPts val="0"/>
              </a:spcAft>
              <a:buSzPts val="1200"/>
              <a:buChar char="﹘"/>
              <a:defRPr/>
            </a:lvl7pPr>
            <a:lvl8pPr indent="-304800" lvl="7" marL="3657600" algn="l">
              <a:lnSpc>
                <a:spcPct val="125000"/>
              </a:lnSpc>
              <a:spcBef>
                <a:spcPts val="700"/>
              </a:spcBef>
              <a:spcAft>
                <a:spcPts val="0"/>
              </a:spcAft>
              <a:buSzPts val="1200"/>
              <a:buChar char="﹘"/>
              <a:defRPr/>
            </a:lvl8pPr>
            <a:lvl9pPr indent="-304800" lvl="8" marL="4114800" algn="l">
              <a:lnSpc>
                <a:spcPct val="125000"/>
              </a:lnSpc>
              <a:spcBef>
                <a:spcPts val="700"/>
              </a:spcBef>
              <a:spcAft>
                <a:spcPts val="700"/>
              </a:spcAft>
              <a:buSzPts val="1200"/>
              <a:buChar char="﹘"/>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3_Points (Three)">
  <p:cSld name="TITLE_AND_BODY_2_2_1_2">
    <p:spTree>
      <p:nvGrpSpPr>
        <p:cNvPr id="170" name="Shape 170"/>
        <p:cNvGrpSpPr/>
        <p:nvPr/>
      </p:nvGrpSpPr>
      <p:grpSpPr>
        <a:xfrm>
          <a:off x="0" y="0"/>
          <a:ext cx="0" cy="0"/>
          <a:chOff x="0" y="0"/>
          <a:chExt cx="0" cy="0"/>
        </a:xfrm>
      </p:grpSpPr>
      <p:sp>
        <p:nvSpPr>
          <p:cNvPr id="171" name="Google Shape;171;g1f03e763ce9_0_755"/>
          <p:cNvSpPr txBox="1"/>
          <p:nvPr>
            <p:ph type="title"/>
          </p:nvPr>
        </p:nvSpPr>
        <p:spPr>
          <a:xfrm>
            <a:off x="697950" y="4054433"/>
            <a:ext cx="3285900" cy="636900"/>
          </a:xfrm>
          <a:prstGeom prst="rect">
            <a:avLst/>
          </a:prstGeom>
          <a:noFill/>
          <a:ln>
            <a:noFill/>
          </a:ln>
        </p:spPr>
        <p:txBody>
          <a:bodyPr anchorCtr="0" anchor="b" bIns="0" lIns="0" spcFirstLastPara="1" rIns="0" wrap="square" tIns="0">
            <a:noAutofit/>
          </a:bodyPr>
          <a:lstStyle>
            <a:lvl1pPr lvl="0" algn="l">
              <a:lnSpc>
                <a:spcPct val="115000"/>
              </a:lnSpc>
              <a:spcBef>
                <a:spcPts val="0"/>
              </a:spcBef>
              <a:spcAft>
                <a:spcPts val="0"/>
              </a:spcAft>
              <a:buSzPts val="1800"/>
              <a:buNone/>
              <a:defRPr sz="1800"/>
            </a:lvl1pPr>
            <a:lvl2pPr lvl="1" algn="l">
              <a:lnSpc>
                <a:spcPct val="115000"/>
              </a:lnSpc>
              <a:spcBef>
                <a:spcPts val="0"/>
              </a:spcBef>
              <a:spcAft>
                <a:spcPts val="0"/>
              </a:spcAft>
              <a:buSzPts val="1800"/>
              <a:buNone/>
              <a:defRPr sz="1800"/>
            </a:lvl2pPr>
            <a:lvl3pPr lvl="2" algn="l">
              <a:lnSpc>
                <a:spcPct val="115000"/>
              </a:lnSpc>
              <a:spcBef>
                <a:spcPts val="0"/>
              </a:spcBef>
              <a:spcAft>
                <a:spcPts val="0"/>
              </a:spcAft>
              <a:buSzPts val="1800"/>
              <a:buNone/>
              <a:defRPr sz="1800"/>
            </a:lvl3pPr>
            <a:lvl4pPr lvl="3" algn="l">
              <a:lnSpc>
                <a:spcPct val="115000"/>
              </a:lnSpc>
              <a:spcBef>
                <a:spcPts val="0"/>
              </a:spcBef>
              <a:spcAft>
                <a:spcPts val="0"/>
              </a:spcAft>
              <a:buSzPts val="1800"/>
              <a:buNone/>
              <a:defRPr sz="1800"/>
            </a:lvl4pPr>
            <a:lvl5pPr lvl="4" algn="l">
              <a:lnSpc>
                <a:spcPct val="115000"/>
              </a:lnSpc>
              <a:spcBef>
                <a:spcPts val="0"/>
              </a:spcBef>
              <a:spcAft>
                <a:spcPts val="0"/>
              </a:spcAft>
              <a:buSzPts val="1800"/>
              <a:buNone/>
              <a:defRPr sz="1800"/>
            </a:lvl5pPr>
            <a:lvl6pPr lvl="5" algn="l">
              <a:lnSpc>
                <a:spcPct val="115000"/>
              </a:lnSpc>
              <a:spcBef>
                <a:spcPts val="0"/>
              </a:spcBef>
              <a:spcAft>
                <a:spcPts val="0"/>
              </a:spcAft>
              <a:buSzPts val="1800"/>
              <a:buNone/>
              <a:defRPr sz="1800"/>
            </a:lvl6pPr>
            <a:lvl7pPr lvl="6" algn="l">
              <a:lnSpc>
                <a:spcPct val="115000"/>
              </a:lnSpc>
              <a:spcBef>
                <a:spcPts val="0"/>
              </a:spcBef>
              <a:spcAft>
                <a:spcPts val="0"/>
              </a:spcAft>
              <a:buSzPts val="1800"/>
              <a:buNone/>
              <a:defRPr sz="1800"/>
            </a:lvl7pPr>
            <a:lvl8pPr lvl="7" algn="l">
              <a:lnSpc>
                <a:spcPct val="115000"/>
              </a:lnSpc>
              <a:spcBef>
                <a:spcPts val="0"/>
              </a:spcBef>
              <a:spcAft>
                <a:spcPts val="0"/>
              </a:spcAft>
              <a:buSzPts val="1800"/>
              <a:buNone/>
              <a:defRPr sz="1800"/>
            </a:lvl8pPr>
            <a:lvl9pPr lvl="8" algn="l">
              <a:lnSpc>
                <a:spcPct val="115000"/>
              </a:lnSpc>
              <a:spcBef>
                <a:spcPts val="0"/>
              </a:spcBef>
              <a:spcAft>
                <a:spcPts val="0"/>
              </a:spcAft>
              <a:buSzPts val="1800"/>
              <a:buNone/>
              <a:defRPr sz="1800"/>
            </a:lvl9pPr>
          </a:lstStyle>
          <a:p/>
        </p:txBody>
      </p:sp>
      <p:sp>
        <p:nvSpPr>
          <p:cNvPr id="172" name="Google Shape;172;g1f03e763ce9_0_755"/>
          <p:cNvSpPr txBox="1"/>
          <p:nvPr>
            <p:ph idx="1" type="body"/>
          </p:nvPr>
        </p:nvSpPr>
        <p:spPr>
          <a:xfrm>
            <a:off x="697950" y="4847867"/>
            <a:ext cx="3285900" cy="1543800"/>
          </a:xfrm>
          <a:prstGeom prst="rect">
            <a:avLst/>
          </a:prstGeom>
          <a:noFill/>
          <a:ln>
            <a:noFill/>
          </a:ln>
        </p:spPr>
        <p:txBody>
          <a:bodyPr anchorCtr="0" anchor="t" bIns="0" lIns="0" spcFirstLastPara="1" rIns="0" wrap="square" tIns="0">
            <a:noAutofit/>
          </a:bodyPr>
          <a:lstStyle>
            <a:lvl1pPr indent="-304800" lvl="0" marL="457200" algn="l">
              <a:lnSpc>
                <a:spcPct val="125000"/>
              </a:lnSpc>
              <a:spcBef>
                <a:spcPts val="0"/>
              </a:spcBef>
              <a:spcAft>
                <a:spcPts val="0"/>
              </a:spcAft>
              <a:buSzPts val="1200"/>
              <a:buChar char="•"/>
              <a:defRPr/>
            </a:lvl1pPr>
            <a:lvl2pPr indent="-304800" lvl="1" marL="914400" algn="l">
              <a:lnSpc>
                <a:spcPct val="125000"/>
              </a:lnSpc>
              <a:spcBef>
                <a:spcPts val="700"/>
              </a:spcBef>
              <a:spcAft>
                <a:spcPts val="0"/>
              </a:spcAft>
              <a:buSzPts val="1200"/>
              <a:buChar char="﹘"/>
              <a:defRPr/>
            </a:lvl2pPr>
            <a:lvl3pPr indent="-304800" lvl="2" marL="1371600" algn="l">
              <a:lnSpc>
                <a:spcPct val="125000"/>
              </a:lnSpc>
              <a:spcBef>
                <a:spcPts val="700"/>
              </a:spcBef>
              <a:spcAft>
                <a:spcPts val="0"/>
              </a:spcAft>
              <a:buSzPts val="1200"/>
              <a:buChar char="﹘"/>
              <a:defRPr/>
            </a:lvl3pPr>
            <a:lvl4pPr indent="-304800" lvl="3" marL="1828800" algn="l">
              <a:lnSpc>
                <a:spcPct val="125000"/>
              </a:lnSpc>
              <a:spcBef>
                <a:spcPts val="700"/>
              </a:spcBef>
              <a:spcAft>
                <a:spcPts val="0"/>
              </a:spcAft>
              <a:buSzPts val="1200"/>
              <a:buChar char="﹘"/>
              <a:defRPr/>
            </a:lvl4pPr>
            <a:lvl5pPr indent="-304800" lvl="4" marL="2286000" algn="l">
              <a:lnSpc>
                <a:spcPct val="125000"/>
              </a:lnSpc>
              <a:spcBef>
                <a:spcPts val="700"/>
              </a:spcBef>
              <a:spcAft>
                <a:spcPts val="0"/>
              </a:spcAft>
              <a:buSzPts val="1200"/>
              <a:buChar char="﹘"/>
              <a:defRPr/>
            </a:lvl5pPr>
            <a:lvl6pPr indent="-304800" lvl="5" marL="2743200" algn="l">
              <a:lnSpc>
                <a:spcPct val="125000"/>
              </a:lnSpc>
              <a:spcBef>
                <a:spcPts val="700"/>
              </a:spcBef>
              <a:spcAft>
                <a:spcPts val="0"/>
              </a:spcAft>
              <a:buSzPts val="1200"/>
              <a:buChar char="﹘"/>
              <a:defRPr/>
            </a:lvl6pPr>
            <a:lvl7pPr indent="-304800" lvl="6" marL="3200400" algn="l">
              <a:lnSpc>
                <a:spcPct val="125000"/>
              </a:lnSpc>
              <a:spcBef>
                <a:spcPts val="700"/>
              </a:spcBef>
              <a:spcAft>
                <a:spcPts val="0"/>
              </a:spcAft>
              <a:buSzPts val="1200"/>
              <a:buChar char="﹘"/>
              <a:defRPr/>
            </a:lvl7pPr>
            <a:lvl8pPr indent="-304800" lvl="7" marL="3657600" algn="l">
              <a:lnSpc>
                <a:spcPct val="125000"/>
              </a:lnSpc>
              <a:spcBef>
                <a:spcPts val="700"/>
              </a:spcBef>
              <a:spcAft>
                <a:spcPts val="0"/>
              </a:spcAft>
              <a:buSzPts val="1200"/>
              <a:buChar char="﹘"/>
              <a:defRPr/>
            </a:lvl8pPr>
            <a:lvl9pPr indent="-304800" lvl="8" marL="4114800" algn="l">
              <a:lnSpc>
                <a:spcPct val="125000"/>
              </a:lnSpc>
              <a:spcBef>
                <a:spcPts val="700"/>
              </a:spcBef>
              <a:spcAft>
                <a:spcPts val="700"/>
              </a:spcAft>
              <a:buSzPts val="1200"/>
              <a:buChar char="﹘"/>
              <a:defRPr/>
            </a:lvl9pPr>
          </a:lstStyle>
          <a:p/>
        </p:txBody>
      </p:sp>
      <p:sp>
        <p:nvSpPr>
          <p:cNvPr id="173" name="Google Shape;173;g1f03e763ce9_0_755"/>
          <p:cNvSpPr txBox="1"/>
          <p:nvPr>
            <p:ph idx="2" type="subTitle"/>
          </p:nvPr>
        </p:nvSpPr>
        <p:spPr>
          <a:xfrm>
            <a:off x="466350" y="466350"/>
            <a:ext cx="5163300" cy="231600"/>
          </a:xfrm>
          <a:prstGeom prst="rect">
            <a:avLst/>
          </a:prstGeom>
          <a:noFill/>
          <a:ln>
            <a:noFill/>
          </a:ln>
        </p:spPr>
        <p:txBody>
          <a:bodyPr anchorCtr="0" anchor="t" bIns="0" lIns="0" spcFirstLastPara="1" rIns="0" wrap="square" tIns="0">
            <a:noAutofit/>
          </a:bodyPr>
          <a:lstStyle>
            <a:lvl1pPr lvl="0" marR="0" algn="l">
              <a:lnSpc>
                <a:spcPct val="120000"/>
              </a:lnSpc>
              <a:spcBef>
                <a:spcPts val="0"/>
              </a:spcBef>
              <a:spcAft>
                <a:spcPts val="0"/>
              </a:spcAft>
              <a:buSzPts val="1200"/>
              <a:buNone/>
              <a:defRPr sz="1200"/>
            </a:lvl1pPr>
            <a:lvl2pPr lvl="1" algn="l">
              <a:lnSpc>
                <a:spcPct val="120000"/>
              </a:lnSpc>
              <a:spcBef>
                <a:spcPts val="0"/>
              </a:spcBef>
              <a:spcAft>
                <a:spcPts val="0"/>
              </a:spcAft>
              <a:buSzPts val="1200"/>
              <a:buNone/>
              <a:defRPr sz="1200"/>
            </a:lvl2pPr>
            <a:lvl3pPr lvl="2" algn="l">
              <a:lnSpc>
                <a:spcPct val="120000"/>
              </a:lnSpc>
              <a:spcBef>
                <a:spcPts val="0"/>
              </a:spcBef>
              <a:spcAft>
                <a:spcPts val="0"/>
              </a:spcAft>
              <a:buSzPts val="1200"/>
              <a:buNone/>
              <a:defRPr sz="1200"/>
            </a:lvl3pPr>
            <a:lvl4pPr lvl="3" algn="l">
              <a:lnSpc>
                <a:spcPct val="120000"/>
              </a:lnSpc>
              <a:spcBef>
                <a:spcPts val="0"/>
              </a:spcBef>
              <a:spcAft>
                <a:spcPts val="0"/>
              </a:spcAft>
              <a:buSzPts val="1200"/>
              <a:buNone/>
              <a:defRPr sz="1200"/>
            </a:lvl4pPr>
            <a:lvl5pPr lvl="4" algn="l">
              <a:lnSpc>
                <a:spcPct val="120000"/>
              </a:lnSpc>
              <a:spcBef>
                <a:spcPts val="0"/>
              </a:spcBef>
              <a:spcAft>
                <a:spcPts val="0"/>
              </a:spcAft>
              <a:buSzPts val="1200"/>
              <a:buNone/>
              <a:defRPr sz="1200"/>
            </a:lvl5pPr>
            <a:lvl6pPr lvl="5" algn="l">
              <a:lnSpc>
                <a:spcPct val="120000"/>
              </a:lnSpc>
              <a:spcBef>
                <a:spcPts val="0"/>
              </a:spcBef>
              <a:spcAft>
                <a:spcPts val="0"/>
              </a:spcAft>
              <a:buSzPts val="1200"/>
              <a:buNone/>
              <a:defRPr sz="1200"/>
            </a:lvl6pPr>
            <a:lvl7pPr lvl="6" algn="l">
              <a:lnSpc>
                <a:spcPct val="120000"/>
              </a:lnSpc>
              <a:spcBef>
                <a:spcPts val="0"/>
              </a:spcBef>
              <a:spcAft>
                <a:spcPts val="0"/>
              </a:spcAft>
              <a:buSzPts val="1200"/>
              <a:buNone/>
              <a:defRPr sz="1200"/>
            </a:lvl7pPr>
            <a:lvl8pPr lvl="7" algn="l">
              <a:lnSpc>
                <a:spcPct val="120000"/>
              </a:lnSpc>
              <a:spcBef>
                <a:spcPts val="0"/>
              </a:spcBef>
              <a:spcAft>
                <a:spcPts val="0"/>
              </a:spcAft>
              <a:buSzPts val="1200"/>
              <a:buNone/>
              <a:defRPr sz="1200"/>
            </a:lvl8pPr>
            <a:lvl9pPr lvl="8" algn="l">
              <a:lnSpc>
                <a:spcPct val="120000"/>
              </a:lnSpc>
              <a:spcBef>
                <a:spcPts val="0"/>
              </a:spcBef>
              <a:spcAft>
                <a:spcPts val="0"/>
              </a:spcAft>
              <a:buSzPts val="1200"/>
              <a:buNone/>
              <a:defRPr sz="1200"/>
            </a:lvl9pPr>
          </a:lstStyle>
          <a:p/>
        </p:txBody>
      </p:sp>
      <p:sp>
        <p:nvSpPr>
          <p:cNvPr id="174" name="Google Shape;174;g1f03e763ce9_0_755"/>
          <p:cNvSpPr txBox="1"/>
          <p:nvPr>
            <p:ph idx="3" type="title"/>
          </p:nvPr>
        </p:nvSpPr>
        <p:spPr>
          <a:xfrm>
            <a:off x="4453100" y="4054433"/>
            <a:ext cx="3285900" cy="636900"/>
          </a:xfrm>
          <a:prstGeom prst="rect">
            <a:avLst/>
          </a:prstGeom>
          <a:noFill/>
          <a:ln>
            <a:noFill/>
          </a:ln>
        </p:spPr>
        <p:txBody>
          <a:bodyPr anchorCtr="0" anchor="b" bIns="0" lIns="0" spcFirstLastPara="1" rIns="0" wrap="square" tIns="0">
            <a:noAutofit/>
          </a:bodyPr>
          <a:lstStyle>
            <a:lvl1pPr lvl="0" algn="l">
              <a:lnSpc>
                <a:spcPct val="115000"/>
              </a:lnSpc>
              <a:spcBef>
                <a:spcPts val="0"/>
              </a:spcBef>
              <a:spcAft>
                <a:spcPts val="0"/>
              </a:spcAft>
              <a:buSzPts val="1800"/>
              <a:buNone/>
              <a:defRPr sz="1800"/>
            </a:lvl1pPr>
            <a:lvl2pPr lvl="1" algn="l">
              <a:lnSpc>
                <a:spcPct val="115000"/>
              </a:lnSpc>
              <a:spcBef>
                <a:spcPts val="0"/>
              </a:spcBef>
              <a:spcAft>
                <a:spcPts val="0"/>
              </a:spcAft>
              <a:buSzPts val="1800"/>
              <a:buNone/>
              <a:defRPr sz="1800"/>
            </a:lvl2pPr>
            <a:lvl3pPr lvl="2" algn="l">
              <a:lnSpc>
                <a:spcPct val="115000"/>
              </a:lnSpc>
              <a:spcBef>
                <a:spcPts val="0"/>
              </a:spcBef>
              <a:spcAft>
                <a:spcPts val="0"/>
              </a:spcAft>
              <a:buSzPts val="1800"/>
              <a:buNone/>
              <a:defRPr sz="1800"/>
            </a:lvl3pPr>
            <a:lvl4pPr lvl="3" algn="l">
              <a:lnSpc>
                <a:spcPct val="115000"/>
              </a:lnSpc>
              <a:spcBef>
                <a:spcPts val="0"/>
              </a:spcBef>
              <a:spcAft>
                <a:spcPts val="0"/>
              </a:spcAft>
              <a:buSzPts val="1800"/>
              <a:buNone/>
              <a:defRPr sz="1800"/>
            </a:lvl4pPr>
            <a:lvl5pPr lvl="4" algn="l">
              <a:lnSpc>
                <a:spcPct val="115000"/>
              </a:lnSpc>
              <a:spcBef>
                <a:spcPts val="0"/>
              </a:spcBef>
              <a:spcAft>
                <a:spcPts val="0"/>
              </a:spcAft>
              <a:buSzPts val="1800"/>
              <a:buNone/>
              <a:defRPr sz="1800"/>
            </a:lvl5pPr>
            <a:lvl6pPr lvl="5" algn="l">
              <a:lnSpc>
                <a:spcPct val="115000"/>
              </a:lnSpc>
              <a:spcBef>
                <a:spcPts val="0"/>
              </a:spcBef>
              <a:spcAft>
                <a:spcPts val="0"/>
              </a:spcAft>
              <a:buSzPts val="1800"/>
              <a:buNone/>
              <a:defRPr sz="1800"/>
            </a:lvl6pPr>
            <a:lvl7pPr lvl="6" algn="l">
              <a:lnSpc>
                <a:spcPct val="115000"/>
              </a:lnSpc>
              <a:spcBef>
                <a:spcPts val="0"/>
              </a:spcBef>
              <a:spcAft>
                <a:spcPts val="0"/>
              </a:spcAft>
              <a:buSzPts val="1800"/>
              <a:buNone/>
              <a:defRPr sz="1800"/>
            </a:lvl7pPr>
            <a:lvl8pPr lvl="7" algn="l">
              <a:lnSpc>
                <a:spcPct val="115000"/>
              </a:lnSpc>
              <a:spcBef>
                <a:spcPts val="0"/>
              </a:spcBef>
              <a:spcAft>
                <a:spcPts val="0"/>
              </a:spcAft>
              <a:buSzPts val="1800"/>
              <a:buNone/>
              <a:defRPr sz="1800"/>
            </a:lvl8pPr>
            <a:lvl9pPr lvl="8" algn="l">
              <a:lnSpc>
                <a:spcPct val="115000"/>
              </a:lnSpc>
              <a:spcBef>
                <a:spcPts val="0"/>
              </a:spcBef>
              <a:spcAft>
                <a:spcPts val="0"/>
              </a:spcAft>
              <a:buSzPts val="1800"/>
              <a:buNone/>
              <a:defRPr sz="1800"/>
            </a:lvl9pPr>
          </a:lstStyle>
          <a:p/>
        </p:txBody>
      </p:sp>
      <p:sp>
        <p:nvSpPr>
          <p:cNvPr id="175" name="Google Shape;175;g1f03e763ce9_0_755"/>
          <p:cNvSpPr txBox="1"/>
          <p:nvPr>
            <p:ph idx="4" type="body"/>
          </p:nvPr>
        </p:nvSpPr>
        <p:spPr>
          <a:xfrm>
            <a:off x="4453100" y="4847866"/>
            <a:ext cx="3285900" cy="1543800"/>
          </a:xfrm>
          <a:prstGeom prst="rect">
            <a:avLst/>
          </a:prstGeom>
          <a:noFill/>
          <a:ln>
            <a:noFill/>
          </a:ln>
        </p:spPr>
        <p:txBody>
          <a:bodyPr anchorCtr="0" anchor="t" bIns="0" lIns="0" spcFirstLastPara="1" rIns="0" wrap="square" tIns="0">
            <a:noAutofit/>
          </a:bodyPr>
          <a:lstStyle>
            <a:lvl1pPr indent="-304800" lvl="0" marL="457200" algn="l">
              <a:lnSpc>
                <a:spcPct val="125000"/>
              </a:lnSpc>
              <a:spcBef>
                <a:spcPts val="0"/>
              </a:spcBef>
              <a:spcAft>
                <a:spcPts val="0"/>
              </a:spcAft>
              <a:buSzPts val="1200"/>
              <a:buChar char="•"/>
              <a:defRPr/>
            </a:lvl1pPr>
            <a:lvl2pPr indent="-304800" lvl="1" marL="914400" algn="l">
              <a:lnSpc>
                <a:spcPct val="125000"/>
              </a:lnSpc>
              <a:spcBef>
                <a:spcPts val="700"/>
              </a:spcBef>
              <a:spcAft>
                <a:spcPts val="0"/>
              </a:spcAft>
              <a:buSzPts val="1200"/>
              <a:buChar char="﹘"/>
              <a:defRPr/>
            </a:lvl2pPr>
            <a:lvl3pPr indent="-304800" lvl="2" marL="1371600" algn="l">
              <a:lnSpc>
                <a:spcPct val="125000"/>
              </a:lnSpc>
              <a:spcBef>
                <a:spcPts val="700"/>
              </a:spcBef>
              <a:spcAft>
                <a:spcPts val="0"/>
              </a:spcAft>
              <a:buSzPts val="1200"/>
              <a:buChar char="﹘"/>
              <a:defRPr/>
            </a:lvl3pPr>
            <a:lvl4pPr indent="-304800" lvl="3" marL="1828800" algn="l">
              <a:lnSpc>
                <a:spcPct val="125000"/>
              </a:lnSpc>
              <a:spcBef>
                <a:spcPts val="700"/>
              </a:spcBef>
              <a:spcAft>
                <a:spcPts val="0"/>
              </a:spcAft>
              <a:buSzPts val="1200"/>
              <a:buChar char="﹘"/>
              <a:defRPr/>
            </a:lvl4pPr>
            <a:lvl5pPr indent="-304800" lvl="4" marL="2286000" algn="l">
              <a:lnSpc>
                <a:spcPct val="125000"/>
              </a:lnSpc>
              <a:spcBef>
                <a:spcPts val="700"/>
              </a:spcBef>
              <a:spcAft>
                <a:spcPts val="0"/>
              </a:spcAft>
              <a:buSzPts val="1200"/>
              <a:buChar char="﹘"/>
              <a:defRPr/>
            </a:lvl5pPr>
            <a:lvl6pPr indent="-304800" lvl="5" marL="2743200" algn="l">
              <a:lnSpc>
                <a:spcPct val="125000"/>
              </a:lnSpc>
              <a:spcBef>
                <a:spcPts val="700"/>
              </a:spcBef>
              <a:spcAft>
                <a:spcPts val="0"/>
              </a:spcAft>
              <a:buSzPts val="1200"/>
              <a:buChar char="﹘"/>
              <a:defRPr/>
            </a:lvl6pPr>
            <a:lvl7pPr indent="-304800" lvl="6" marL="3200400" algn="l">
              <a:lnSpc>
                <a:spcPct val="125000"/>
              </a:lnSpc>
              <a:spcBef>
                <a:spcPts val="700"/>
              </a:spcBef>
              <a:spcAft>
                <a:spcPts val="0"/>
              </a:spcAft>
              <a:buSzPts val="1200"/>
              <a:buChar char="﹘"/>
              <a:defRPr/>
            </a:lvl7pPr>
            <a:lvl8pPr indent="-304800" lvl="7" marL="3657600" algn="l">
              <a:lnSpc>
                <a:spcPct val="125000"/>
              </a:lnSpc>
              <a:spcBef>
                <a:spcPts val="700"/>
              </a:spcBef>
              <a:spcAft>
                <a:spcPts val="0"/>
              </a:spcAft>
              <a:buSzPts val="1200"/>
              <a:buChar char="﹘"/>
              <a:defRPr/>
            </a:lvl8pPr>
            <a:lvl9pPr indent="-304800" lvl="8" marL="4114800" algn="l">
              <a:lnSpc>
                <a:spcPct val="125000"/>
              </a:lnSpc>
              <a:spcBef>
                <a:spcPts val="700"/>
              </a:spcBef>
              <a:spcAft>
                <a:spcPts val="700"/>
              </a:spcAft>
              <a:buSzPts val="1200"/>
              <a:buChar char="﹘"/>
              <a:defRPr/>
            </a:lvl9pPr>
          </a:lstStyle>
          <a:p/>
        </p:txBody>
      </p:sp>
      <p:sp>
        <p:nvSpPr>
          <p:cNvPr id="176" name="Google Shape;176;g1f03e763ce9_0_755"/>
          <p:cNvSpPr txBox="1"/>
          <p:nvPr>
            <p:ph idx="5" type="title"/>
          </p:nvPr>
        </p:nvSpPr>
        <p:spPr>
          <a:xfrm>
            <a:off x="8208250" y="4054433"/>
            <a:ext cx="3285900" cy="636900"/>
          </a:xfrm>
          <a:prstGeom prst="rect">
            <a:avLst/>
          </a:prstGeom>
          <a:noFill/>
          <a:ln>
            <a:noFill/>
          </a:ln>
        </p:spPr>
        <p:txBody>
          <a:bodyPr anchorCtr="0" anchor="b" bIns="0" lIns="0" spcFirstLastPara="1" rIns="0" wrap="square" tIns="0">
            <a:noAutofit/>
          </a:bodyPr>
          <a:lstStyle>
            <a:lvl1pPr lvl="0" algn="l">
              <a:lnSpc>
                <a:spcPct val="115000"/>
              </a:lnSpc>
              <a:spcBef>
                <a:spcPts val="0"/>
              </a:spcBef>
              <a:spcAft>
                <a:spcPts val="0"/>
              </a:spcAft>
              <a:buSzPts val="1800"/>
              <a:buNone/>
              <a:defRPr sz="1800"/>
            </a:lvl1pPr>
            <a:lvl2pPr lvl="1" algn="l">
              <a:lnSpc>
                <a:spcPct val="115000"/>
              </a:lnSpc>
              <a:spcBef>
                <a:spcPts val="0"/>
              </a:spcBef>
              <a:spcAft>
                <a:spcPts val="0"/>
              </a:spcAft>
              <a:buSzPts val="1800"/>
              <a:buNone/>
              <a:defRPr sz="1800"/>
            </a:lvl2pPr>
            <a:lvl3pPr lvl="2" algn="l">
              <a:lnSpc>
                <a:spcPct val="115000"/>
              </a:lnSpc>
              <a:spcBef>
                <a:spcPts val="0"/>
              </a:spcBef>
              <a:spcAft>
                <a:spcPts val="0"/>
              </a:spcAft>
              <a:buSzPts val="1800"/>
              <a:buNone/>
              <a:defRPr sz="1800"/>
            </a:lvl3pPr>
            <a:lvl4pPr lvl="3" algn="l">
              <a:lnSpc>
                <a:spcPct val="115000"/>
              </a:lnSpc>
              <a:spcBef>
                <a:spcPts val="0"/>
              </a:spcBef>
              <a:spcAft>
                <a:spcPts val="0"/>
              </a:spcAft>
              <a:buSzPts val="1800"/>
              <a:buNone/>
              <a:defRPr sz="1800"/>
            </a:lvl4pPr>
            <a:lvl5pPr lvl="4" algn="l">
              <a:lnSpc>
                <a:spcPct val="115000"/>
              </a:lnSpc>
              <a:spcBef>
                <a:spcPts val="0"/>
              </a:spcBef>
              <a:spcAft>
                <a:spcPts val="0"/>
              </a:spcAft>
              <a:buSzPts val="1800"/>
              <a:buNone/>
              <a:defRPr sz="1800"/>
            </a:lvl5pPr>
            <a:lvl6pPr lvl="5" algn="l">
              <a:lnSpc>
                <a:spcPct val="115000"/>
              </a:lnSpc>
              <a:spcBef>
                <a:spcPts val="0"/>
              </a:spcBef>
              <a:spcAft>
                <a:spcPts val="0"/>
              </a:spcAft>
              <a:buSzPts val="1800"/>
              <a:buNone/>
              <a:defRPr sz="1800"/>
            </a:lvl6pPr>
            <a:lvl7pPr lvl="6" algn="l">
              <a:lnSpc>
                <a:spcPct val="115000"/>
              </a:lnSpc>
              <a:spcBef>
                <a:spcPts val="0"/>
              </a:spcBef>
              <a:spcAft>
                <a:spcPts val="0"/>
              </a:spcAft>
              <a:buSzPts val="1800"/>
              <a:buNone/>
              <a:defRPr sz="1800"/>
            </a:lvl7pPr>
            <a:lvl8pPr lvl="7" algn="l">
              <a:lnSpc>
                <a:spcPct val="115000"/>
              </a:lnSpc>
              <a:spcBef>
                <a:spcPts val="0"/>
              </a:spcBef>
              <a:spcAft>
                <a:spcPts val="0"/>
              </a:spcAft>
              <a:buSzPts val="1800"/>
              <a:buNone/>
              <a:defRPr sz="1800"/>
            </a:lvl8pPr>
            <a:lvl9pPr lvl="8" algn="l">
              <a:lnSpc>
                <a:spcPct val="115000"/>
              </a:lnSpc>
              <a:spcBef>
                <a:spcPts val="0"/>
              </a:spcBef>
              <a:spcAft>
                <a:spcPts val="0"/>
              </a:spcAft>
              <a:buSzPts val="1800"/>
              <a:buNone/>
              <a:defRPr sz="1800"/>
            </a:lvl9pPr>
          </a:lstStyle>
          <a:p/>
        </p:txBody>
      </p:sp>
      <p:sp>
        <p:nvSpPr>
          <p:cNvPr id="177" name="Google Shape;177;g1f03e763ce9_0_755"/>
          <p:cNvSpPr txBox="1"/>
          <p:nvPr>
            <p:ph idx="6" type="body"/>
          </p:nvPr>
        </p:nvSpPr>
        <p:spPr>
          <a:xfrm>
            <a:off x="8208250" y="4847867"/>
            <a:ext cx="3285900" cy="1543800"/>
          </a:xfrm>
          <a:prstGeom prst="rect">
            <a:avLst/>
          </a:prstGeom>
          <a:noFill/>
          <a:ln>
            <a:noFill/>
          </a:ln>
        </p:spPr>
        <p:txBody>
          <a:bodyPr anchorCtr="0" anchor="t" bIns="0" lIns="0" spcFirstLastPara="1" rIns="0" wrap="square" tIns="0">
            <a:noAutofit/>
          </a:bodyPr>
          <a:lstStyle>
            <a:lvl1pPr indent="-304800" lvl="0" marL="457200" algn="l">
              <a:lnSpc>
                <a:spcPct val="125000"/>
              </a:lnSpc>
              <a:spcBef>
                <a:spcPts val="0"/>
              </a:spcBef>
              <a:spcAft>
                <a:spcPts val="0"/>
              </a:spcAft>
              <a:buSzPts val="1200"/>
              <a:buChar char="•"/>
              <a:defRPr/>
            </a:lvl1pPr>
            <a:lvl2pPr indent="-304800" lvl="1" marL="914400" algn="l">
              <a:lnSpc>
                <a:spcPct val="125000"/>
              </a:lnSpc>
              <a:spcBef>
                <a:spcPts val="700"/>
              </a:spcBef>
              <a:spcAft>
                <a:spcPts val="0"/>
              </a:spcAft>
              <a:buSzPts val="1200"/>
              <a:buChar char="﹘"/>
              <a:defRPr/>
            </a:lvl2pPr>
            <a:lvl3pPr indent="-304800" lvl="2" marL="1371600" algn="l">
              <a:lnSpc>
                <a:spcPct val="125000"/>
              </a:lnSpc>
              <a:spcBef>
                <a:spcPts val="700"/>
              </a:spcBef>
              <a:spcAft>
                <a:spcPts val="0"/>
              </a:spcAft>
              <a:buSzPts val="1200"/>
              <a:buChar char="﹘"/>
              <a:defRPr/>
            </a:lvl3pPr>
            <a:lvl4pPr indent="-304800" lvl="3" marL="1828800" algn="l">
              <a:lnSpc>
                <a:spcPct val="125000"/>
              </a:lnSpc>
              <a:spcBef>
                <a:spcPts val="700"/>
              </a:spcBef>
              <a:spcAft>
                <a:spcPts val="0"/>
              </a:spcAft>
              <a:buSzPts val="1200"/>
              <a:buChar char="﹘"/>
              <a:defRPr/>
            </a:lvl4pPr>
            <a:lvl5pPr indent="-304800" lvl="4" marL="2286000" algn="l">
              <a:lnSpc>
                <a:spcPct val="125000"/>
              </a:lnSpc>
              <a:spcBef>
                <a:spcPts val="700"/>
              </a:spcBef>
              <a:spcAft>
                <a:spcPts val="0"/>
              </a:spcAft>
              <a:buSzPts val="1200"/>
              <a:buChar char="﹘"/>
              <a:defRPr/>
            </a:lvl5pPr>
            <a:lvl6pPr indent="-304800" lvl="5" marL="2743200" algn="l">
              <a:lnSpc>
                <a:spcPct val="125000"/>
              </a:lnSpc>
              <a:spcBef>
                <a:spcPts val="700"/>
              </a:spcBef>
              <a:spcAft>
                <a:spcPts val="0"/>
              </a:spcAft>
              <a:buSzPts val="1200"/>
              <a:buChar char="﹘"/>
              <a:defRPr/>
            </a:lvl6pPr>
            <a:lvl7pPr indent="-304800" lvl="6" marL="3200400" algn="l">
              <a:lnSpc>
                <a:spcPct val="125000"/>
              </a:lnSpc>
              <a:spcBef>
                <a:spcPts val="700"/>
              </a:spcBef>
              <a:spcAft>
                <a:spcPts val="0"/>
              </a:spcAft>
              <a:buSzPts val="1200"/>
              <a:buChar char="﹘"/>
              <a:defRPr/>
            </a:lvl7pPr>
            <a:lvl8pPr indent="-304800" lvl="7" marL="3657600" algn="l">
              <a:lnSpc>
                <a:spcPct val="125000"/>
              </a:lnSpc>
              <a:spcBef>
                <a:spcPts val="700"/>
              </a:spcBef>
              <a:spcAft>
                <a:spcPts val="0"/>
              </a:spcAft>
              <a:buSzPts val="1200"/>
              <a:buChar char="﹘"/>
              <a:defRPr/>
            </a:lvl8pPr>
            <a:lvl9pPr indent="-304800" lvl="8" marL="4114800" algn="l">
              <a:lnSpc>
                <a:spcPct val="125000"/>
              </a:lnSpc>
              <a:spcBef>
                <a:spcPts val="700"/>
              </a:spcBef>
              <a:spcAft>
                <a:spcPts val="700"/>
              </a:spcAft>
              <a:buSzPts val="1200"/>
              <a:buChar char="﹘"/>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6_Points (Four)">
  <p:cSld name="TITLE_AND_BODY_2_2_1_2_1">
    <p:spTree>
      <p:nvGrpSpPr>
        <p:cNvPr id="178" name="Shape 178"/>
        <p:cNvGrpSpPr/>
        <p:nvPr/>
      </p:nvGrpSpPr>
      <p:grpSpPr>
        <a:xfrm>
          <a:off x="0" y="0"/>
          <a:ext cx="0" cy="0"/>
          <a:chOff x="0" y="0"/>
          <a:chExt cx="0" cy="0"/>
        </a:xfrm>
      </p:grpSpPr>
      <p:sp>
        <p:nvSpPr>
          <p:cNvPr id="179" name="Google Shape;179;g1f03e763ce9_0_763"/>
          <p:cNvSpPr txBox="1"/>
          <p:nvPr>
            <p:ph type="title"/>
          </p:nvPr>
        </p:nvSpPr>
        <p:spPr>
          <a:xfrm>
            <a:off x="697967" y="4053833"/>
            <a:ext cx="2346900" cy="636900"/>
          </a:xfrm>
          <a:prstGeom prst="rect">
            <a:avLst/>
          </a:prstGeom>
          <a:noFill/>
          <a:ln>
            <a:noFill/>
          </a:ln>
        </p:spPr>
        <p:txBody>
          <a:bodyPr anchorCtr="0" anchor="b" bIns="0" lIns="0" spcFirstLastPara="1" rIns="0" wrap="square" tIns="0">
            <a:noAutofit/>
          </a:bodyPr>
          <a:lstStyle>
            <a:lvl1pPr lvl="0" algn="l">
              <a:lnSpc>
                <a:spcPct val="115000"/>
              </a:lnSpc>
              <a:spcBef>
                <a:spcPts val="0"/>
              </a:spcBef>
              <a:spcAft>
                <a:spcPts val="0"/>
              </a:spcAft>
              <a:buSzPts val="1800"/>
              <a:buNone/>
              <a:defRPr sz="1800"/>
            </a:lvl1pPr>
            <a:lvl2pPr lvl="1" algn="l">
              <a:lnSpc>
                <a:spcPct val="115000"/>
              </a:lnSpc>
              <a:spcBef>
                <a:spcPts val="0"/>
              </a:spcBef>
              <a:spcAft>
                <a:spcPts val="0"/>
              </a:spcAft>
              <a:buSzPts val="1800"/>
              <a:buNone/>
              <a:defRPr sz="1800"/>
            </a:lvl2pPr>
            <a:lvl3pPr lvl="2" algn="l">
              <a:lnSpc>
                <a:spcPct val="115000"/>
              </a:lnSpc>
              <a:spcBef>
                <a:spcPts val="0"/>
              </a:spcBef>
              <a:spcAft>
                <a:spcPts val="0"/>
              </a:spcAft>
              <a:buSzPts val="1800"/>
              <a:buNone/>
              <a:defRPr sz="1800"/>
            </a:lvl3pPr>
            <a:lvl4pPr lvl="3" algn="l">
              <a:lnSpc>
                <a:spcPct val="115000"/>
              </a:lnSpc>
              <a:spcBef>
                <a:spcPts val="0"/>
              </a:spcBef>
              <a:spcAft>
                <a:spcPts val="0"/>
              </a:spcAft>
              <a:buSzPts val="1800"/>
              <a:buNone/>
              <a:defRPr sz="1800"/>
            </a:lvl4pPr>
            <a:lvl5pPr lvl="4" algn="l">
              <a:lnSpc>
                <a:spcPct val="115000"/>
              </a:lnSpc>
              <a:spcBef>
                <a:spcPts val="0"/>
              </a:spcBef>
              <a:spcAft>
                <a:spcPts val="0"/>
              </a:spcAft>
              <a:buSzPts val="1800"/>
              <a:buNone/>
              <a:defRPr sz="1800"/>
            </a:lvl5pPr>
            <a:lvl6pPr lvl="5" algn="l">
              <a:lnSpc>
                <a:spcPct val="115000"/>
              </a:lnSpc>
              <a:spcBef>
                <a:spcPts val="0"/>
              </a:spcBef>
              <a:spcAft>
                <a:spcPts val="0"/>
              </a:spcAft>
              <a:buSzPts val="1800"/>
              <a:buNone/>
              <a:defRPr sz="1800"/>
            </a:lvl6pPr>
            <a:lvl7pPr lvl="6" algn="l">
              <a:lnSpc>
                <a:spcPct val="115000"/>
              </a:lnSpc>
              <a:spcBef>
                <a:spcPts val="0"/>
              </a:spcBef>
              <a:spcAft>
                <a:spcPts val="0"/>
              </a:spcAft>
              <a:buSzPts val="1800"/>
              <a:buNone/>
              <a:defRPr sz="1800"/>
            </a:lvl7pPr>
            <a:lvl8pPr lvl="7" algn="l">
              <a:lnSpc>
                <a:spcPct val="115000"/>
              </a:lnSpc>
              <a:spcBef>
                <a:spcPts val="0"/>
              </a:spcBef>
              <a:spcAft>
                <a:spcPts val="0"/>
              </a:spcAft>
              <a:buSzPts val="1800"/>
              <a:buNone/>
              <a:defRPr sz="1800"/>
            </a:lvl8pPr>
            <a:lvl9pPr lvl="8" algn="l">
              <a:lnSpc>
                <a:spcPct val="115000"/>
              </a:lnSpc>
              <a:spcBef>
                <a:spcPts val="0"/>
              </a:spcBef>
              <a:spcAft>
                <a:spcPts val="0"/>
              </a:spcAft>
              <a:buSzPts val="1800"/>
              <a:buNone/>
              <a:defRPr sz="1800"/>
            </a:lvl9pPr>
          </a:lstStyle>
          <a:p/>
        </p:txBody>
      </p:sp>
      <p:sp>
        <p:nvSpPr>
          <p:cNvPr id="180" name="Google Shape;180;g1f03e763ce9_0_763"/>
          <p:cNvSpPr txBox="1"/>
          <p:nvPr>
            <p:ph idx="1" type="body"/>
          </p:nvPr>
        </p:nvSpPr>
        <p:spPr>
          <a:xfrm>
            <a:off x="697967" y="4846313"/>
            <a:ext cx="2346900" cy="1545300"/>
          </a:xfrm>
          <a:prstGeom prst="rect">
            <a:avLst/>
          </a:prstGeom>
          <a:noFill/>
          <a:ln>
            <a:noFill/>
          </a:ln>
        </p:spPr>
        <p:txBody>
          <a:bodyPr anchorCtr="0" anchor="t" bIns="0" lIns="0" spcFirstLastPara="1" rIns="0" wrap="square" tIns="0">
            <a:noAutofit/>
          </a:bodyPr>
          <a:lstStyle>
            <a:lvl1pPr indent="-304800" lvl="0" marL="457200" algn="l">
              <a:lnSpc>
                <a:spcPct val="125000"/>
              </a:lnSpc>
              <a:spcBef>
                <a:spcPts val="0"/>
              </a:spcBef>
              <a:spcAft>
                <a:spcPts val="0"/>
              </a:spcAft>
              <a:buSzPts val="1200"/>
              <a:buChar char="•"/>
              <a:defRPr/>
            </a:lvl1pPr>
            <a:lvl2pPr indent="-304800" lvl="1" marL="914400" algn="l">
              <a:lnSpc>
                <a:spcPct val="125000"/>
              </a:lnSpc>
              <a:spcBef>
                <a:spcPts val="700"/>
              </a:spcBef>
              <a:spcAft>
                <a:spcPts val="0"/>
              </a:spcAft>
              <a:buSzPts val="1200"/>
              <a:buChar char="﹘"/>
              <a:defRPr/>
            </a:lvl2pPr>
            <a:lvl3pPr indent="-304800" lvl="2" marL="1371600" algn="l">
              <a:lnSpc>
                <a:spcPct val="125000"/>
              </a:lnSpc>
              <a:spcBef>
                <a:spcPts val="700"/>
              </a:spcBef>
              <a:spcAft>
                <a:spcPts val="0"/>
              </a:spcAft>
              <a:buSzPts val="1200"/>
              <a:buChar char="﹘"/>
              <a:defRPr/>
            </a:lvl3pPr>
            <a:lvl4pPr indent="-304800" lvl="3" marL="1828800" algn="l">
              <a:lnSpc>
                <a:spcPct val="125000"/>
              </a:lnSpc>
              <a:spcBef>
                <a:spcPts val="700"/>
              </a:spcBef>
              <a:spcAft>
                <a:spcPts val="0"/>
              </a:spcAft>
              <a:buSzPts val="1200"/>
              <a:buChar char="﹘"/>
              <a:defRPr/>
            </a:lvl4pPr>
            <a:lvl5pPr indent="-304800" lvl="4" marL="2286000" algn="l">
              <a:lnSpc>
                <a:spcPct val="125000"/>
              </a:lnSpc>
              <a:spcBef>
                <a:spcPts val="700"/>
              </a:spcBef>
              <a:spcAft>
                <a:spcPts val="0"/>
              </a:spcAft>
              <a:buSzPts val="1200"/>
              <a:buChar char="﹘"/>
              <a:defRPr/>
            </a:lvl5pPr>
            <a:lvl6pPr indent="-304800" lvl="5" marL="2743200" algn="l">
              <a:lnSpc>
                <a:spcPct val="125000"/>
              </a:lnSpc>
              <a:spcBef>
                <a:spcPts val="700"/>
              </a:spcBef>
              <a:spcAft>
                <a:spcPts val="0"/>
              </a:spcAft>
              <a:buSzPts val="1200"/>
              <a:buChar char="﹘"/>
              <a:defRPr/>
            </a:lvl6pPr>
            <a:lvl7pPr indent="-304800" lvl="6" marL="3200400" algn="l">
              <a:lnSpc>
                <a:spcPct val="125000"/>
              </a:lnSpc>
              <a:spcBef>
                <a:spcPts val="700"/>
              </a:spcBef>
              <a:spcAft>
                <a:spcPts val="0"/>
              </a:spcAft>
              <a:buSzPts val="1200"/>
              <a:buChar char="﹘"/>
              <a:defRPr/>
            </a:lvl7pPr>
            <a:lvl8pPr indent="-304800" lvl="7" marL="3657600" algn="l">
              <a:lnSpc>
                <a:spcPct val="125000"/>
              </a:lnSpc>
              <a:spcBef>
                <a:spcPts val="700"/>
              </a:spcBef>
              <a:spcAft>
                <a:spcPts val="0"/>
              </a:spcAft>
              <a:buSzPts val="1200"/>
              <a:buChar char="﹘"/>
              <a:defRPr/>
            </a:lvl8pPr>
            <a:lvl9pPr indent="-304800" lvl="8" marL="4114800" algn="l">
              <a:lnSpc>
                <a:spcPct val="125000"/>
              </a:lnSpc>
              <a:spcBef>
                <a:spcPts val="700"/>
              </a:spcBef>
              <a:spcAft>
                <a:spcPts val="700"/>
              </a:spcAft>
              <a:buSzPts val="1200"/>
              <a:buChar char="﹘"/>
              <a:defRPr/>
            </a:lvl9pPr>
          </a:lstStyle>
          <a:p/>
        </p:txBody>
      </p:sp>
      <p:sp>
        <p:nvSpPr>
          <p:cNvPr id="181" name="Google Shape;181;g1f03e763ce9_0_763"/>
          <p:cNvSpPr txBox="1"/>
          <p:nvPr>
            <p:ph idx="2" type="subTitle"/>
          </p:nvPr>
        </p:nvSpPr>
        <p:spPr>
          <a:xfrm>
            <a:off x="466350" y="466350"/>
            <a:ext cx="5163300" cy="231600"/>
          </a:xfrm>
          <a:prstGeom prst="rect">
            <a:avLst/>
          </a:prstGeom>
          <a:noFill/>
          <a:ln>
            <a:noFill/>
          </a:ln>
        </p:spPr>
        <p:txBody>
          <a:bodyPr anchorCtr="0" anchor="t" bIns="0" lIns="0" spcFirstLastPara="1" rIns="0" wrap="square" tIns="0">
            <a:noAutofit/>
          </a:bodyPr>
          <a:lstStyle>
            <a:lvl1pPr lvl="0" marR="0" algn="l">
              <a:lnSpc>
                <a:spcPct val="120000"/>
              </a:lnSpc>
              <a:spcBef>
                <a:spcPts val="0"/>
              </a:spcBef>
              <a:spcAft>
                <a:spcPts val="0"/>
              </a:spcAft>
              <a:buSzPts val="1200"/>
              <a:buNone/>
              <a:defRPr sz="1200"/>
            </a:lvl1pPr>
            <a:lvl2pPr lvl="1" algn="l">
              <a:lnSpc>
                <a:spcPct val="120000"/>
              </a:lnSpc>
              <a:spcBef>
                <a:spcPts val="0"/>
              </a:spcBef>
              <a:spcAft>
                <a:spcPts val="0"/>
              </a:spcAft>
              <a:buSzPts val="1200"/>
              <a:buNone/>
              <a:defRPr sz="1200"/>
            </a:lvl2pPr>
            <a:lvl3pPr lvl="2" algn="l">
              <a:lnSpc>
                <a:spcPct val="120000"/>
              </a:lnSpc>
              <a:spcBef>
                <a:spcPts val="0"/>
              </a:spcBef>
              <a:spcAft>
                <a:spcPts val="0"/>
              </a:spcAft>
              <a:buSzPts val="1200"/>
              <a:buNone/>
              <a:defRPr sz="1200"/>
            </a:lvl3pPr>
            <a:lvl4pPr lvl="3" algn="l">
              <a:lnSpc>
                <a:spcPct val="120000"/>
              </a:lnSpc>
              <a:spcBef>
                <a:spcPts val="0"/>
              </a:spcBef>
              <a:spcAft>
                <a:spcPts val="0"/>
              </a:spcAft>
              <a:buSzPts val="1200"/>
              <a:buNone/>
              <a:defRPr sz="1200"/>
            </a:lvl4pPr>
            <a:lvl5pPr lvl="4" algn="l">
              <a:lnSpc>
                <a:spcPct val="120000"/>
              </a:lnSpc>
              <a:spcBef>
                <a:spcPts val="0"/>
              </a:spcBef>
              <a:spcAft>
                <a:spcPts val="0"/>
              </a:spcAft>
              <a:buSzPts val="1200"/>
              <a:buNone/>
              <a:defRPr sz="1200"/>
            </a:lvl5pPr>
            <a:lvl6pPr lvl="5" algn="l">
              <a:lnSpc>
                <a:spcPct val="120000"/>
              </a:lnSpc>
              <a:spcBef>
                <a:spcPts val="0"/>
              </a:spcBef>
              <a:spcAft>
                <a:spcPts val="0"/>
              </a:spcAft>
              <a:buSzPts val="1200"/>
              <a:buNone/>
              <a:defRPr sz="1200"/>
            </a:lvl6pPr>
            <a:lvl7pPr lvl="6" algn="l">
              <a:lnSpc>
                <a:spcPct val="120000"/>
              </a:lnSpc>
              <a:spcBef>
                <a:spcPts val="0"/>
              </a:spcBef>
              <a:spcAft>
                <a:spcPts val="0"/>
              </a:spcAft>
              <a:buSzPts val="1200"/>
              <a:buNone/>
              <a:defRPr sz="1200"/>
            </a:lvl7pPr>
            <a:lvl8pPr lvl="7" algn="l">
              <a:lnSpc>
                <a:spcPct val="120000"/>
              </a:lnSpc>
              <a:spcBef>
                <a:spcPts val="0"/>
              </a:spcBef>
              <a:spcAft>
                <a:spcPts val="0"/>
              </a:spcAft>
              <a:buSzPts val="1200"/>
              <a:buNone/>
              <a:defRPr sz="1200"/>
            </a:lvl8pPr>
            <a:lvl9pPr lvl="8" algn="l">
              <a:lnSpc>
                <a:spcPct val="120000"/>
              </a:lnSpc>
              <a:spcBef>
                <a:spcPts val="0"/>
              </a:spcBef>
              <a:spcAft>
                <a:spcPts val="0"/>
              </a:spcAft>
              <a:buSzPts val="1200"/>
              <a:buNone/>
              <a:defRPr sz="1200"/>
            </a:lvl9pPr>
          </a:lstStyle>
          <a:p/>
        </p:txBody>
      </p:sp>
      <p:sp>
        <p:nvSpPr>
          <p:cNvPr id="182" name="Google Shape;182;g1f03e763ce9_0_763"/>
          <p:cNvSpPr txBox="1"/>
          <p:nvPr>
            <p:ph idx="3" type="title"/>
          </p:nvPr>
        </p:nvSpPr>
        <p:spPr>
          <a:xfrm>
            <a:off x="3514317" y="4053833"/>
            <a:ext cx="2346900" cy="636900"/>
          </a:xfrm>
          <a:prstGeom prst="rect">
            <a:avLst/>
          </a:prstGeom>
          <a:noFill/>
          <a:ln>
            <a:noFill/>
          </a:ln>
        </p:spPr>
        <p:txBody>
          <a:bodyPr anchorCtr="0" anchor="b" bIns="0" lIns="0" spcFirstLastPara="1" rIns="0" wrap="square" tIns="0">
            <a:noAutofit/>
          </a:bodyPr>
          <a:lstStyle>
            <a:lvl1pPr lvl="0" algn="l">
              <a:lnSpc>
                <a:spcPct val="115000"/>
              </a:lnSpc>
              <a:spcBef>
                <a:spcPts val="0"/>
              </a:spcBef>
              <a:spcAft>
                <a:spcPts val="0"/>
              </a:spcAft>
              <a:buSzPts val="1800"/>
              <a:buNone/>
              <a:defRPr sz="1800"/>
            </a:lvl1pPr>
            <a:lvl2pPr lvl="1" algn="l">
              <a:lnSpc>
                <a:spcPct val="115000"/>
              </a:lnSpc>
              <a:spcBef>
                <a:spcPts val="0"/>
              </a:spcBef>
              <a:spcAft>
                <a:spcPts val="0"/>
              </a:spcAft>
              <a:buSzPts val="1800"/>
              <a:buNone/>
              <a:defRPr sz="1800"/>
            </a:lvl2pPr>
            <a:lvl3pPr lvl="2" algn="l">
              <a:lnSpc>
                <a:spcPct val="115000"/>
              </a:lnSpc>
              <a:spcBef>
                <a:spcPts val="0"/>
              </a:spcBef>
              <a:spcAft>
                <a:spcPts val="0"/>
              </a:spcAft>
              <a:buSzPts val="1800"/>
              <a:buNone/>
              <a:defRPr sz="1800"/>
            </a:lvl3pPr>
            <a:lvl4pPr lvl="3" algn="l">
              <a:lnSpc>
                <a:spcPct val="115000"/>
              </a:lnSpc>
              <a:spcBef>
                <a:spcPts val="0"/>
              </a:spcBef>
              <a:spcAft>
                <a:spcPts val="0"/>
              </a:spcAft>
              <a:buSzPts val="1800"/>
              <a:buNone/>
              <a:defRPr sz="1800"/>
            </a:lvl4pPr>
            <a:lvl5pPr lvl="4" algn="l">
              <a:lnSpc>
                <a:spcPct val="115000"/>
              </a:lnSpc>
              <a:spcBef>
                <a:spcPts val="0"/>
              </a:spcBef>
              <a:spcAft>
                <a:spcPts val="0"/>
              </a:spcAft>
              <a:buSzPts val="1800"/>
              <a:buNone/>
              <a:defRPr sz="1800"/>
            </a:lvl5pPr>
            <a:lvl6pPr lvl="5" algn="l">
              <a:lnSpc>
                <a:spcPct val="115000"/>
              </a:lnSpc>
              <a:spcBef>
                <a:spcPts val="0"/>
              </a:spcBef>
              <a:spcAft>
                <a:spcPts val="0"/>
              </a:spcAft>
              <a:buSzPts val="1800"/>
              <a:buNone/>
              <a:defRPr sz="1800"/>
            </a:lvl6pPr>
            <a:lvl7pPr lvl="6" algn="l">
              <a:lnSpc>
                <a:spcPct val="115000"/>
              </a:lnSpc>
              <a:spcBef>
                <a:spcPts val="0"/>
              </a:spcBef>
              <a:spcAft>
                <a:spcPts val="0"/>
              </a:spcAft>
              <a:buSzPts val="1800"/>
              <a:buNone/>
              <a:defRPr sz="1800"/>
            </a:lvl7pPr>
            <a:lvl8pPr lvl="7" algn="l">
              <a:lnSpc>
                <a:spcPct val="115000"/>
              </a:lnSpc>
              <a:spcBef>
                <a:spcPts val="0"/>
              </a:spcBef>
              <a:spcAft>
                <a:spcPts val="0"/>
              </a:spcAft>
              <a:buSzPts val="1800"/>
              <a:buNone/>
              <a:defRPr sz="1800"/>
            </a:lvl8pPr>
            <a:lvl9pPr lvl="8" algn="l">
              <a:lnSpc>
                <a:spcPct val="115000"/>
              </a:lnSpc>
              <a:spcBef>
                <a:spcPts val="0"/>
              </a:spcBef>
              <a:spcAft>
                <a:spcPts val="0"/>
              </a:spcAft>
              <a:buSzPts val="1800"/>
              <a:buNone/>
              <a:defRPr sz="1800"/>
            </a:lvl9pPr>
          </a:lstStyle>
          <a:p/>
        </p:txBody>
      </p:sp>
      <p:sp>
        <p:nvSpPr>
          <p:cNvPr id="183" name="Google Shape;183;g1f03e763ce9_0_763"/>
          <p:cNvSpPr txBox="1"/>
          <p:nvPr>
            <p:ph idx="4" type="body"/>
          </p:nvPr>
        </p:nvSpPr>
        <p:spPr>
          <a:xfrm>
            <a:off x="3514317" y="4846313"/>
            <a:ext cx="2346900" cy="1545300"/>
          </a:xfrm>
          <a:prstGeom prst="rect">
            <a:avLst/>
          </a:prstGeom>
          <a:noFill/>
          <a:ln>
            <a:noFill/>
          </a:ln>
        </p:spPr>
        <p:txBody>
          <a:bodyPr anchorCtr="0" anchor="t" bIns="0" lIns="0" spcFirstLastPara="1" rIns="0" wrap="square" tIns="0">
            <a:noAutofit/>
          </a:bodyPr>
          <a:lstStyle>
            <a:lvl1pPr indent="-304800" lvl="0" marL="457200" algn="l">
              <a:lnSpc>
                <a:spcPct val="125000"/>
              </a:lnSpc>
              <a:spcBef>
                <a:spcPts val="0"/>
              </a:spcBef>
              <a:spcAft>
                <a:spcPts val="0"/>
              </a:spcAft>
              <a:buSzPts val="1200"/>
              <a:buChar char="•"/>
              <a:defRPr/>
            </a:lvl1pPr>
            <a:lvl2pPr indent="-304800" lvl="1" marL="914400" algn="l">
              <a:lnSpc>
                <a:spcPct val="125000"/>
              </a:lnSpc>
              <a:spcBef>
                <a:spcPts val="700"/>
              </a:spcBef>
              <a:spcAft>
                <a:spcPts val="0"/>
              </a:spcAft>
              <a:buSzPts val="1200"/>
              <a:buChar char="﹘"/>
              <a:defRPr/>
            </a:lvl2pPr>
            <a:lvl3pPr indent="-304800" lvl="2" marL="1371600" algn="l">
              <a:lnSpc>
                <a:spcPct val="125000"/>
              </a:lnSpc>
              <a:spcBef>
                <a:spcPts val="700"/>
              </a:spcBef>
              <a:spcAft>
                <a:spcPts val="0"/>
              </a:spcAft>
              <a:buSzPts val="1200"/>
              <a:buChar char="﹘"/>
              <a:defRPr/>
            </a:lvl3pPr>
            <a:lvl4pPr indent="-304800" lvl="3" marL="1828800" algn="l">
              <a:lnSpc>
                <a:spcPct val="125000"/>
              </a:lnSpc>
              <a:spcBef>
                <a:spcPts val="700"/>
              </a:spcBef>
              <a:spcAft>
                <a:spcPts val="0"/>
              </a:spcAft>
              <a:buSzPts val="1200"/>
              <a:buChar char="﹘"/>
              <a:defRPr/>
            </a:lvl4pPr>
            <a:lvl5pPr indent="-304800" lvl="4" marL="2286000" algn="l">
              <a:lnSpc>
                <a:spcPct val="125000"/>
              </a:lnSpc>
              <a:spcBef>
                <a:spcPts val="700"/>
              </a:spcBef>
              <a:spcAft>
                <a:spcPts val="0"/>
              </a:spcAft>
              <a:buSzPts val="1200"/>
              <a:buChar char="﹘"/>
              <a:defRPr/>
            </a:lvl5pPr>
            <a:lvl6pPr indent="-304800" lvl="5" marL="2743200" algn="l">
              <a:lnSpc>
                <a:spcPct val="125000"/>
              </a:lnSpc>
              <a:spcBef>
                <a:spcPts val="700"/>
              </a:spcBef>
              <a:spcAft>
                <a:spcPts val="0"/>
              </a:spcAft>
              <a:buSzPts val="1200"/>
              <a:buChar char="﹘"/>
              <a:defRPr/>
            </a:lvl6pPr>
            <a:lvl7pPr indent="-304800" lvl="6" marL="3200400" algn="l">
              <a:lnSpc>
                <a:spcPct val="125000"/>
              </a:lnSpc>
              <a:spcBef>
                <a:spcPts val="700"/>
              </a:spcBef>
              <a:spcAft>
                <a:spcPts val="0"/>
              </a:spcAft>
              <a:buSzPts val="1200"/>
              <a:buChar char="﹘"/>
              <a:defRPr/>
            </a:lvl7pPr>
            <a:lvl8pPr indent="-304800" lvl="7" marL="3657600" algn="l">
              <a:lnSpc>
                <a:spcPct val="125000"/>
              </a:lnSpc>
              <a:spcBef>
                <a:spcPts val="700"/>
              </a:spcBef>
              <a:spcAft>
                <a:spcPts val="0"/>
              </a:spcAft>
              <a:buSzPts val="1200"/>
              <a:buChar char="﹘"/>
              <a:defRPr/>
            </a:lvl8pPr>
            <a:lvl9pPr indent="-304800" lvl="8" marL="4114800" algn="l">
              <a:lnSpc>
                <a:spcPct val="125000"/>
              </a:lnSpc>
              <a:spcBef>
                <a:spcPts val="700"/>
              </a:spcBef>
              <a:spcAft>
                <a:spcPts val="700"/>
              </a:spcAft>
              <a:buSzPts val="1200"/>
              <a:buChar char="﹘"/>
              <a:defRPr/>
            </a:lvl9pPr>
          </a:lstStyle>
          <a:p/>
        </p:txBody>
      </p:sp>
      <p:sp>
        <p:nvSpPr>
          <p:cNvPr id="184" name="Google Shape;184;g1f03e763ce9_0_763"/>
          <p:cNvSpPr txBox="1"/>
          <p:nvPr>
            <p:ph idx="5" type="title"/>
          </p:nvPr>
        </p:nvSpPr>
        <p:spPr>
          <a:xfrm>
            <a:off x="6330667" y="4053833"/>
            <a:ext cx="2346900" cy="636900"/>
          </a:xfrm>
          <a:prstGeom prst="rect">
            <a:avLst/>
          </a:prstGeom>
          <a:noFill/>
          <a:ln>
            <a:noFill/>
          </a:ln>
        </p:spPr>
        <p:txBody>
          <a:bodyPr anchorCtr="0" anchor="b" bIns="0" lIns="0" spcFirstLastPara="1" rIns="0" wrap="square" tIns="0">
            <a:noAutofit/>
          </a:bodyPr>
          <a:lstStyle>
            <a:lvl1pPr lvl="0" algn="l">
              <a:lnSpc>
                <a:spcPct val="115000"/>
              </a:lnSpc>
              <a:spcBef>
                <a:spcPts val="0"/>
              </a:spcBef>
              <a:spcAft>
                <a:spcPts val="0"/>
              </a:spcAft>
              <a:buSzPts val="1800"/>
              <a:buNone/>
              <a:defRPr sz="1800"/>
            </a:lvl1pPr>
            <a:lvl2pPr lvl="1" algn="l">
              <a:lnSpc>
                <a:spcPct val="115000"/>
              </a:lnSpc>
              <a:spcBef>
                <a:spcPts val="0"/>
              </a:spcBef>
              <a:spcAft>
                <a:spcPts val="0"/>
              </a:spcAft>
              <a:buSzPts val="1800"/>
              <a:buNone/>
              <a:defRPr sz="1800"/>
            </a:lvl2pPr>
            <a:lvl3pPr lvl="2" algn="l">
              <a:lnSpc>
                <a:spcPct val="115000"/>
              </a:lnSpc>
              <a:spcBef>
                <a:spcPts val="0"/>
              </a:spcBef>
              <a:spcAft>
                <a:spcPts val="0"/>
              </a:spcAft>
              <a:buSzPts val="1800"/>
              <a:buNone/>
              <a:defRPr sz="1800"/>
            </a:lvl3pPr>
            <a:lvl4pPr lvl="3" algn="l">
              <a:lnSpc>
                <a:spcPct val="115000"/>
              </a:lnSpc>
              <a:spcBef>
                <a:spcPts val="0"/>
              </a:spcBef>
              <a:spcAft>
                <a:spcPts val="0"/>
              </a:spcAft>
              <a:buSzPts val="1800"/>
              <a:buNone/>
              <a:defRPr sz="1800"/>
            </a:lvl4pPr>
            <a:lvl5pPr lvl="4" algn="l">
              <a:lnSpc>
                <a:spcPct val="115000"/>
              </a:lnSpc>
              <a:spcBef>
                <a:spcPts val="0"/>
              </a:spcBef>
              <a:spcAft>
                <a:spcPts val="0"/>
              </a:spcAft>
              <a:buSzPts val="1800"/>
              <a:buNone/>
              <a:defRPr sz="1800"/>
            </a:lvl5pPr>
            <a:lvl6pPr lvl="5" algn="l">
              <a:lnSpc>
                <a:spcPct val="115000"/>
              </a:lnSpc>
              <a:spcBef>
                <a:spcPts val="0"/>
              </a:spcBef>
              <a:spcAft>
                <a:spcPts val="0"/>
              </a:spcAft>
              <a:buSzPts val="1800"/>
              <a:buNone/>
              <a:defRPr sz="1800"/>
            </a:lvl6pPr>
            <a:lvl7pPr lvl="6" algn="l">
              <a:lnSpc>
                <a:spcPct val="115000"/>
              </a:lnSpc>
              <a:spcBef>
                <a:spcPts val="0"/>
              </a:spcBef>
              <a:spcAft>
                <a:spcPts val="0"/>
              </a:spcAft>
              <a:buSzPts val="1800"/>
              <a:buNone/>
              <a:defRPr sz="1800"/>
            </a:lvl7pPr>
            <a:lvl8pPr lvl="7" algn="l">
              <a:lnSpc>
                <a:spcPct val="115000"/>
              </a:lnSpc>
              <a:spcBef>
                <a:spcPts val="0"/>
              </a:spcBef>
              <a:spcAft>
                <a:spcPts val="0"/>
              </a:spcAft>
              <a:buSzPts val="1800"/>
              <a:buNone/>
              <a:defRPr sz="1800"/>
            </a:lvl8pPr>
            <a:lvl9pPr lvl="8" algn="l">
              <a:lnSpc>
                <a:spcPct val="115000"/>
              </a:lnSpc>
              <a:spcBef>
                <a:spcPts val="0"/>
              </a:spcBef>
              <a:spcAft>
                <a:spcPts val="0"/>
              </a:spcAft>
              <a:buSzPts val="1800"/>
              <a:buNone/>
              <a:defRPr sz="1800"/>
            </a:lvl9pPr>
          </a:lstStyle>
          <a:p/>
        </p:txBody>
      </p:sp>
      <p:sp>
        <p:nvSpPr>
          <p:cNvPr id="185" name="Google Shape;185;g1f03e763ce9_0_763"/>
          <p:cNvSpPr txBox="1"/>
          <p:nvPr>
            <p:ph idx="6" type="body"/>
          </p:nvPr>
        </p:nvSpPr>
        <p:spPr>
          <a:xfrm>
            <a:off x="6330667" y="4846313"/>
            <a:ext cx="2346900" cy="1545300"/>
          </a:xfrm>
          <a:prstGeom prst="rect">
            <a:avLst/>
          </a:prstGeom>
          <a:noFill/>
          <a:ln>
            <a:noFill/>
          </a:ln>
        </p:spPr>
        <p:txBody>
          <a:bodyPr anchorCtr="0" anchor="t" bIns="0" lIns="0" spcFirstLastPara="1" rIns="0" wrap="square" tIns="0">
            <a:noAutofit/>
          </a:bodyPr>
          <a:lstStyle>
            <a:lvl1pPr indent="-304800" lvl="0" marL="457200" algn="l">
              <a:lnSpc>
                <a:spcPct val="125000"/>
              </a:lnSpc>
              <a:spcBef>
                <a:spcPts val="0"/>
              </a:spcBef>
              <a:spcAft>
                <a:spcPts val="0"/>
              </a:spcAft>
              <a:buSzPts val="1200"/>
              <a:buChar char="•"/>
              <a:defRPr/>
            </a:lvl1pPr>
            <a:lvl2pPr indent="-304800" lvl="1" marL="914400" algn="l">
              <a:lnSpc>
                <a:spcPct val="125000"/>
              </a:lnSpc>
              <a:spcBef>
                <a:spcPts val="700"/>
              </a:spcBef>
              <a:spcAft>
                <a:spcPts val="0"/>
              </a:spcAft>
              <a:buSzPts val="1200"/>
              <a:buChar char="﹘"/>
              <a:defRPr/>
            </a:lvl2pPr>
            <a:lvl3pPr indent="-304800" lvl="2" marL="1371600" algn="l">
              <a:lnSpc>
                <a:spcPct val="125000"/>
              </a:lnSpc>
              <a:spcBef>
                <a:spcPts val="700"/>
              </a:spcBef>
              <a:spcAft>
                <a:spcPts val="0"/>
              </a:spcAft>
              <a:buSzPts val="1200"/>
              <a:buChar char="﹘"/>
              <a:defRPr/>
            </a:lvl3pPr>
            <a:lvl4pPr indent="-304800" lvl="3" marL="1828800" algn="l">
              <a:lnSpc>
                <a:spcPct val="125000"/>
              </a:lnSpc>
              <a:spcBef>
                <a:spcPts val="700"/>
              </a:spcBef>
              <a:spcAft>
                <a:spcPts val="0"/>
              </a:spcAft>
              <a:buSzPts val="1200"/>
              <a:buChar char="﹘"/>
              <a:defRPr/>
            </a:lvl4pPr>
            <a:lvl5pPr indent="-304800" lvl="4" marL="2286000" algn="l">
              <a:lnSpc>
                <a:spcPct val="125000"/>
              </a:lnSpc>
              <a:spcBef>
                <a:spcPts val="700"/>
              </a:spcBef>
              <a:spcAft>
                <a:spcPts val="0"/>
              </a:spcAft>
              <a:buSzPts val="1200"/>
              <a:buChar char="﹘"/>
              <a:defRPr/>
            </a:lvl5pPr>
            <a:lvl6pPr indent="-304800" lvl="5" marL="2743200" algn="l">
              <a:lnSpc>
                <a:spcPct val="125000"/>
              </a:lnSpc>
              <a:spcBef>
                <a:spcPts val="700"/>
              </a:spcBef>
              <a:spcAft>
                <a:spcPts val="0"/>
              </a:spcAft>
              <a:buSzPts val="1200"/>
              <a:buChar char="﹘"/>
              <a:defRPr/>
            </a:lvl6pPr>
            <a:lvl7pPr indent="-304800" lvl="6" marL="3200400" algn="l">
              <a:lnSpc>
                <a:spcPct val="125000"/>
              </a:lnSpc>
              <a:spcBef>
                <a:spcPts val="700"/>
              </a:spcBef>
              <a:spcAft>
                <a:spcPts val="0"/>
              </a:spcAft>
              <a:buSzPts val="1200"/>
              <a:buChar char="﹘"/>
              <a:defRPr/>
            </a:lvl7pPr>
            <a:lvl8pPr indent="-304800" lvl="7" marL="3657600" algn="l">
              <a:lnSpc>
                <a:spcPct val="125000"/>
              </a:lnSpc>
              <a:spcBef>
                <a:spcPts val="700"/>
              </a:spcBef>
              <a:spcAft>
                <a:spcPts val="0"/>
              </a:spcAft>
              <a:buSzPts val="1200"/>
              <a:buChar char="﹘"/>
              <a:defRPr/>
            </a:lvl8pPr>
            <a:lvl9pPr indent="-304800" lvl="8" marL="4114800" algn="l">
              <a:lnSpc>
                <a:spcPct val="125000"/>
              </a:lnSpc>
              <a:spcBef>
                <a:spcPts val="700"/>
              </a:spcBef>
              <a:spcAft>
                <a:spcPts val="700"/>
              </a:spcAft>
              <a:buSzPts val="1200"/>
              <a:buChar char="﹘"/>
              <a:defRPr/>
            </a:lvl9pPr>
          </a:lstStyle>
          <a:p/>
        </p:txBody>
      </p:sp>
      <p:sp>
        <p:nvSpPr>
          <p:cNvPr id="186" name="Google Shape;186;g1f03e763ce9_0_763"/>
          <p:cNvSpPr txBox="1"/>
          <p:nvPr>
            <p:ph idx="7" type="title"/>
          </p:nvPr>
        </p:nvSpPr>
        <p:spPr>
          <a:xfrm>
            <a:off x="9147033" y="4053833"/>
            <a:ext cx="2346900" cy="636900"/>
          </a:xfrm>
          <a:prstGeom prst="rect">
            <a:avLst/>
          </a:prstGeom>
          <a:noFill/>
          <a:ln>
            <a:noFill/>
          </a:ln>
        </p:spPr>
        <p:txBody>
          <a:bodyPr anchorCtr="0" anchor="b" bIns="0" lIns="0" spcFirstLastPara="1" rIns="0" wrap="square" tIns="0">
            <a:noAutofit/>
          </a:bodyPr>
          <a:lstStyle>
            <a:lvl1pPr lvl="0" algn="l">
              <a:lnSpc>
                <a:spcPct val="115000"/>
              </a:lnSpc>
              <a:spcBef>
                <a:spcPts val="0"/>
              </a:spcBef>
              <a:spcAft>
                <a:spcPts val="0"/>
              </a:spcAft>
              <a:buSzPts val="1800"/>
              <a:buNone/>
              <a:defRPr sz="1800"/>
            </a:lvl1pPr>
            <a:lvl2pPr lvl="1" algn="l">
              <a:lnSpc>
                <a:spcPct val="115000"/>
              </a:lnSpc>
              <a:spcBef>
                <a:spcPts val="0"/>
              </a:spcBef>
              <a:spcAft>
                <a:spcPts val="0"/>
              </a:spcAft>
              <a:buSzPts val="1800"/>
              <a:buNone/>
              <a:defRPr sz="1800"/>
            </a:lvl2pPr>
            <a:lvl3pPr lvl="2" algn="l">
              <a:lnSpc>
                <a:spcPct val="115000"/>
              </a:lnSpc>
              <a:spcBef>
                <a:spcPts val="0"/>
              </a:spcBef>
              <a:spcAft>
                <a:spcPts val="0"/>
              </a:spcAft>
              <a:buSzPts val="1800"/>
              <a:buNone/>
              <a:defRPr sz="1800"/>
            </a:lvl3pPr>
            <a:lvl4pPr lvl="3" algn="l">
              <a:lnSpc>
                <a:spcPct val="115000"/>
              </a:lnSpc>
              <a:spcBef>
                <a:spcPts val="0"/>
              </a:spcBef>
              <a:spcAft>
                <a:spcPts val="0"/>
              </a:spcAft>
              <a:buSzPts val="1800"/>
              <a:buNone/>
              <a:defRPr sz="1800"/>
            </a:lvl4pPr>
            <a:lvl5pPr lvl="4" algn="l">
              <a:lnSpc>
                <a:spcPct val="115000"/>
              </a:lnSpc>
              <a:spcBef>
                <a:spcPts val="0"/>
              </a:spcBef>
              <a:spcAft>
                <a:spcPts val="0"/>
              </a:spcAft>
              <a:buSzPts val="1800"/>
              <a:buNone/>
              <a:defRPr sz="1800"/>
            </a:lvl5pPr>
            <a:lvl6pPr lvl="5" algn="l">
              <a:lnSpc>
                <a:spcPct val="115000"/>
              </a:lnSpc>
              <a:spcBef>
                <a:spcPts val="0"/>
              </a:spcBef>
              <a:spcAft>
                <a:spcPts val="0"/>
              </a:spcAft>
              <a:buSzPts val="1800"/>
              <a:buNone/>
              <a:defRPr sz="1800"/>
            </a:lvl6pPr>
            <a:lvl7pPr lvl="6" algn="l">
              <a:lnSpc>
                <a:spcPct val="115000"/>
              </a:lnSpc>
              <a:spcBef>
                <a:spcPts val="0"/>
              </a:spcBef>
              <a:spcAft>
                <a:spcPts val="0"/>
              </a:spcAft>
              <a:buSzPts val="1800"/>
              <a:buNone/>
              <a:defRPr sz="1800"/>
            </a:lvl7pPr>
            <a:lvl8pPr lvl="7" algn="l">
              <a:lnSpc>
                <a:spcPct val="115000"/>
              </a:lnSpc>
              <a:spcBef>
                <a:spcPts val="0"/>
              </a:spcBef>
              <a:spcAft>
                <a:spcPts val="0"/>
              </a:spcAft>
              <a:buSzPts val="1800"/>
              <a:buNone/>
              <a:defRPr sz="1800"/>
            </a:lvl8pPr>
            <a:lvl9pPr lvl="8" algn="l">
              <a:lnSpc>
                <a:spcPct val="115000"/>
              </a:lnSpc>
              <a:spcBef>
                <a:spcPts val="0"/>
              </a:spcBef>
              <a:spcAft>
                <a:spcPts val="0"/>
              </a:spcAft>
              <a:buSzPts val="1800"/>
              <a:buNone/>
              <a:defRPr sz="1800"/>
            </a:lvl9pPr>
          </a:lstStyle>
          <a:p/>
        </p:txBody>
      </p:sp>
      <p:sp>
        <p:nvSpPr>
          <p:cNvPr id="187" name="Google Shape;187;g1f03e763ce9_0_763"/>
          <p:cNvSpPr txBox="1"/>
          <p:nvPr>
            <p:ph idx="8" type="body"/>
          </p:nvPr>
        </p:nvSpPr>
        <p:spPr>
          <a:xfrm>
            <a:off x="9147033" y="4846313"/>
            <a:ext cx="2346900" cy="1545300"/>
          </a:xfrm>
          <a:prstGeom prst="rect">
            <a:avLst/>
          </a:prstGeom>
          <a:noFill/>
          <a:ln>
            <a:noFill/>
          </a:ln>
        </p:spPr>
        <p:txBody>
          <a:bodyPr anchorCtr="0" anchor="t" bIns="0" lIns="0" spcFirstLastPara="1" rIns="0" wrap="square" tIns="0">
            <a:noAutofit/>
          </a:bodyPr>
          <a:lstStyle>
            <a:lvl1pPr indent="-304800" lvl="0" marL="457200" algn="l">
              <a:lnSpc>
                <a:spcPct val="125000"/>
              </a:lnSpc>
              <a:spcBef>
                <a:spcPts val="0"/>
              </a:spcBef>
              <a:spcAft>
                <a:spcPts val="0"/>
              </a:spcAft>
              <a:buSzPts val="1200"/>
              <a:buChar char="•"/>
              <a:defRPr/>
            </a:lvl1pPr>
            <a:lvl2pPr indent="-304800" lvl="1" marL="914400" algn="l">
              <a:lnSpc>
                <a:spcPct val="125000"/>
              </a:lnSpc>
              <a:spcBef>
                <a:spcPts val="700"/>
              </a:spcBef>
              <a:spcAft>
                <a:spcPts val="0"/>
              </a:spcAft>
              <a:buSzPts val="1200"/>
              <a:buChar char="﹘"/>
              <a:defRPr/>
            </a:lvl2pPr>
            <a:lvl3pPr indent="-304800" lvl="2" marL="1371600" algn="l">
              <a:lnSpc>
                <a:spcPct val="125000"/>
              </a:lnSpc>
              <a:spcBef>
                <a:spcPts val="700"/>
              </a:spcBef>
              <a:spcAft>
                <a:spcPts val="0"/>
              </a:spcAft>
              <a:buSzPts val="1200"/>
              <a:buChar char="﹘"/>
              <a:defRPr/>
            </a:lvl3pPr>
            <a:lvl4pPr indent="-304800" lvl="3" marL="1828800" algn="l">
              <a:lnSpc>
                <a:spcPct val="125000"/>
              </a:lnSpc>
              <a:spcBef>
                <a:spcPts val="700"/>
              </a:spcBef>
              <a:spcAft>
                <a:spcPts val="0"/>
              </a:spcAft>
              <a:buSzPts val="1200"/>
              <a:buChar char="﹘"/>
              <a:defRPr/>
            </a:lvl4pPr>
            <a:lvl5pPr indent="-304800" lvl="4" marL="2286000" algn="l">
              <a:lnSpc>
                <a:spcPct val="125000"/>
              </a:lnSpc>
              <a:spcBef>
                <a:spcPts val="700"/>
              </a:spcBef>
              <a:spcAft>
                <a:spcPts val="0"/>
              </a:spcAft>
              <a:buSzPts val="1200"/>
              <a:buChar char="﹘"/>
              <a:defRPr/>
            </a:lvl5pPr>
            <a:lvl6pPr indent="-304800" lvl="5" marL="2743200" algn="l">
              <a:lnSpc>
                <a:spcPct val="125000"/>
              </a:lnSpc>
              <a:spcBef>
                <a:spcPts val="700"/>
              </a:spcBef>
              <a:spcAft>
                <a:spcPts val="0"/>
              </a:spcAft>
              <a:buSzPts val="1200"/>
              <a:buChar char="﹘"/>
              <a:defRPr/>
            </a:lvl6pPr>
            <a:lvl7pPr indent="-304800" lvl="6" marL="3200400" algn="l">
              <a:lnSpc>
                <a:spcPct val="125000"/>
              </a:lnSpc>
              <a:spcBef>
                <a:spcPts val="700"/>
              </a:spcBef>
              <a:spcAft>
                <a:spcPts val="0"/>
              </a:spcAft>
              <a:buSzPts val="1200"/>
              <a:buChar char="﹘"/>
              <a:defRPr/>
            </a:lvl7pPr>
            <a:lvl8pPr indent="-304800" lvl="7" marL="3657600" algn="l">
              <a:lnSpc>
                <a:spcPct val="125000"/>
              </a:lnSpc>
              <a:spcBef>
                <a:spcPts val="700"/>
              </a:spcBef>
              <a:spcAft>
                <a:spcPts val="0"/>
              </a:spcAft>
              <a:buSzPts val="1200"/>
              <a:buChar char="﹘"/>
              <a:defRPr/>
            </a:lvl8pPr>
            <a:lvl9pPr indent="-304800" lvl="8" marL="4114800" algn="l">
              <a:lnSpc>
                <a:spcPct val="125000"/>
              </a:lnSpc>
              <a:spcBef>
                <a:spcPts val="700"/>
              </a:spcBef>
              <a:spcAft>
                <a:spcPts val="700"/>
              </a:spcAft>
              <a:buSzPts val="1200"/>
              <a:buChar char="﹘"/>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9_Big Stat">
  <p:cSld name="TITLE_1">
    <p:spTree>
      <p:nvGrpSpPr>
        <p:cNvPr id="188" name="Shape 188"/>
        <p:cNvGrpSpPr/>
        <p:nvPr/>
      </p:nvGrpSpPr>
      <p:grpSpPr>
        <a:xfrm>
          <a:off x="0" y="0"/>
          <a:ext cx="0" cy="0"/>
          <a:chOff x="0" y="0"/>
          <a:chExt cx="0" cy="0"/>
        </a:xfrm>
      </p:grpSpPr>
      <p:sp>
        <p:nvSpPr>
          <p:cNvPr id="189" name="Google Shape;189;g1f03e763ce9_0_773"/>
          <p:cNvSpPr txBox="1"/>
          <p:nvPr>
            <p:ph idx="1" type="subTitle"/>
          </p:nvPr>
        </p:nvSpPr>
        <p:spPr>
          <a:xfrm>
            <a:off x="466350" y="466350"/>
            <a:ext cx="5163300" cy="231600"/>
          </a:xfrm>
          <a:prstGeom prst="rect">
            <a:avLst/>
          </a:prstGeom>
          <a:noFill/>
          <a:ln>
            <a:noFill/>
          </a:ln>
        </p:spPr>
        <p:txBody>
          <a:bodyPr anchorCtr="0" anchor="t" bIns="0" lIns="0" spcFirstLastPara="1" rIns="0" wrap="square" tIns="0">
            <a:noAutofit/>
          </a:bodyPr>
          <a:lstStyle>
            <a:lvl1pPr lvl="0" marR="0" algn="l">
              <a:lnSpc>
                <a:spcPct val="120000"/>
              </a:lnSpc>
              <a:spcBef>
                <a:spcPts val="0"/>
              </a:spcBef>
              <a:spcAft>
                <a:spcPts val="0"/>
              </a:spcAft>
              <a:buSzPts val="1200"/>
              <a:buNone/>
              <a:defRPr sz="1200"/>
            </a:lvl1pPr>
            <a:lvl2pPr lvl="1" algn="l">
              <a:lnSpc>
                <a:spcPct val="120000"/>
              </a:lnSpc>
              <a:spcBef>
                <a:spcPts val="0"/>
              </a:spcBef>
              <a:spcAft>
                <a:spcPts val="0"/>
              </a:spcAft>
              <a:buSzPts val="1200"/>
              <a:buNone/>
              <a:defRPr sz="1200">
                <a:latin typeface="Montserrat Medium"/>
                <a:ea typeface="Montserrat Medium"/>
                <a:cs typeface="Montserrat Medium"/>
                <a:sym typeface="Montserrat Medium"/>
              </a:defRPr>
            </a:lvl2pPr>
            <a:lvl3pPr lvl="2" algn="l">
              <a:lnSpc>
                <a:spcPct val="120000"/>
              </a:lnSpc>
              <a:spcBef>
                <a:spcPts val="0"/>
              </a:spcBef>
              <a:spcAft>
                <a:spcPts val="0"/>
              </a:spcAft>
              <a:buSzPts val="1200"/>
              <a:buNone/>
              <a:defRPr sz="1200">
                <a:latin typeface="Montserrat Medium"/>
                <a:ea typeface="Montserrat Medium"/>
                <a:cs typeface="Montserrat Medium"/>
                <a:sym typeface="Montserrat Medium"/>
              </a:defRPr>
            </a:lvl3pPr>
            <a:lvl4pPr lvl="3" algn="l">
              <a:lnSpc>
                <a:spcPct val="120000"/>
              </a:lnSpc>
              <a:spcBef>
                <a:spcPts val="0"/>
              </a:spcBef>
              <a:spcAft>
                <a:spcPts val="0"/>
              </a:spcAft>
              <a:buSzPts val="1200"/>
              <a:buNone/>
              <a:defRPr sz="1200">
                <a:latin typeface="Montserrat Medium"/>
                <a:ea typeface="Montserrat Medium"/>
                <a:cs typeface="Montserrat Medium"/>
                <a:sym typeface="Montserrat Medium"/>
              </a:defRPr>
            </a:lvl4pPr>
            <a:lvl5pPr lvl="4" algn="l">
              <a:lnSpc>
                <a:spcPct val="120000"/>
              </a:lnSpc>
              <a:spcBef>
                <a:spcPts val="0"/>
              </a:spcBef>
              <a:spcAft>
                <a:spcPts val="0"/>
              </a:spcAft>
              <a:buSzPts val="1200"/>
              <a:buNone/>
              <a:defRPr sz="1200">
                <a:latin typeface="Montserrat Medium"/>
                <a:ea typeface="Montserrat Medium"/>
                <a:cs typeface="Montserrat Medium"/>
                <a:sym typeface="Montserrat Medium"/>
              </a:defRPr>
            </a:lvl5pPr>
            <a:lvl6pPr lvl="5" algn="l">
              <a:lnSpc>
                <a:spcPct val="120000"/>
              </a:lnSpc>
              <a:spcBef>
                <a:spcPts val="0"/>
              </a:spcBef>
              <a:spcAft>
                <a:spcPts val="0"/>
              </a:spcAft>
              <a:buSzPts val="1200"/>
              <a:buNone/>
              <a:defRPr sz="1200">
                <a:latin typeface="Montserrat Medium"/>
                <a:ea typeface="Montserrat Medium"/>
                <a:cs typeface="Montserrat Medium"/>
                <a:sym typeface="Montserrat Medium"/>
              </a:defRPr>
            </a:lvl6pPr>
            <a:lvl7pPr lvl="6" algn="l">
              <a:lnSpc>
                <a:spcPct val="120000"/>
              </a:lnSpc>
              <a:spcBef>
                <a:spcPts val="0"/>
              </a:spcBef>
              <a:spcAft>
                <a:spcPts val="0"/>
              </a:spcAft>
              <a:buSzPts val="1200"/>
              <a:buNone/>
              <a:defRPr sz="1200">
                <a:latin typeface="Montserrat Medium"/>
                <a:ea typeface="Montserrat Medium"/>
                <a:cs typeface="Montserrat Medium"/>
                <a:sym typeface="Montserrat Medium"/>
              </a:defRPr>
            </a:lvl7pPr>
            <a:lvl8pPr lvl="7" algn="l">
              <a:lnSpc>
                <a:spcPct val="120000"/>
              </a:lnSpc>
              <a:spcBef>
                <a:spcPts val="0"/>
              </a:spcBef>
              <a:spcAft>
                <a:spcPts val="0"/>
              </a:spcAft>
              <a:buSzPts val="1200"/>
              <a:buNone/>
              <a:defRPr sz="1200">
                <a:latin typeface="Montserrat Medium"/>
                <a:ea typeface="Montserrat Medium"/>
                <a:cs typeface="Montserrat Medium"/>
                <a:sym typeface="Montserrat Medium"/>
              </a:defRPr>
            </a:lvl8pPr>
            <a:lvl9pPr lvl="8" algn="l">
              <a:lnSpc>
                <a:spcPct val="120000"/>
              </a:lnSpc>
              <a:spcBef>
                <a:spcPts val="0"/>
              </a:spcBef>
              <a:spcAft>
                <a:spcPts val="0"/>
              </a:spcAft>
              <a:buSzPts val="1200"/>
              <a:buNone/>
              <a:defRPr sz="1200">
                <a:latin typeface="Montserrat Medium"/>
                <a:ea typeface="Montserrat Medium"/>
                <a:cs typeface="Montserrat Medium"/>
                <a:sym typeface="Montserrat Medium"/>
              </a:defRPr>
            </a:lvl9pPr>
          </a:lstStyle>
          <a:p/>
        </p:txBody>
      </p:sp>
      <p:sp>
        <p:nvSpPr>
          <p:cNvPr id="190" name="Google Shape;190;g1f03e763ce9_0_773"/>
          <p:cNvSpPr txBox="1"/>
          <p:nvPr>
            <p:ph type="ctrTitle"/>
          </p:nvPr>
        </p:nvSpPr>
        <p:spPr>
          <a:xfrm>
            <a:off x="935733" y="2255520"/>
            <a:ext cx="9387900" cy="1469100"/>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9700"/>
              <a:buFont typeface="Optimistic Display"/>
              <a:buNone/>
              <a:defRPr b="1" sz="9700">
                <a:latin typeface="Optimistic Display"/>
                <a:ea typeface="Optimistic Display"/>
                <a:cs typeface="Optimistic Display"/>
                <a:sym typeface="Optimistic Display"/>
              </a:defRPr>
            </a:lvl1pPr>
            <a:lvl2pPr lvl="1" algn="l">
              <a:lnSpc>
                <a:spcPct val="100000"/>
              </a:lnSpc>
              <a:spcBef>
                <a:spcPts val="0"/>
              </a:spcBef>
              <a:spcAft>
                <a:spcPts val="0"/>
              </a:spcAft>
              <a:buSzPts val="9700"/>
              <a:buNone/>
              <a:defRPr sz="9700"/>
            </a:lvl2pPr>
            <a:lvl3pPr lvl="2" algn="l">
              <a:lnSpc>
                <a:spcPct val="100000"/>
              </a:lnSpc>
              <a:spcBef>
                <a:spcPts val="0"/>
              </a:spcBef>
              <a:spcAft>
                <a:spcPts val="0"/>
              </a:spcAft>
              <a:buSzPts val="9700"/>
              <a:buNone/>
              <a:defRPr sz="9700"/>
            </a:lvl3pPr>
            <a:lvl4pPr lvl="3" algn="l">
              <a:lnSpc>
                <a:spcPct val="100000"/>
              </a:lnSpc>
              <a:spcBef>
                <a:spcPts val="0"/>
              </a:spcBef>
              <a:spcAft>
                <a:spcPts val="0"/>
              </a:spcAft>
              <a:buSzPts val="9700"/>
              <a:buNone/>
              <a:defRPr sz="9700"/>
            </a:lvl4pPr>
            <a:lvl5pPr lvl="4" algn="l">
              <a:lnSpc>
                <a:spcPct val="100000"/>
              </a:lnSpc>
              <a:spcBef>
                <a:spcPts val="0"/>
              </a:spcBef>
              <a:spcAft>
                <a:spcPts val="0"/>
              </a:spcAft>
              <a:buSzPts val="9700"/>
              <a:buNone/>
              <a:defRPr sz="9700"/>
            </a:lvl5pPr>
            <a:lvl6pPr lvl="5" algn="l">
              <a:lnSpc>
                <a:spcPct val="100000"/>
              </a:lnSpc>
              <a:spcBef>
                <a:spcPts val="0"/>
              </a:spcBef>
              <a:spcAft>
                <a:spcPts val="0"/>
              </a:spcAft>
              <a:buSzPts val="9700"/>
              <a:buNone/>
              <a:defRPr sz="9700"/>
            </a:lvl6pPr>
            <a:lvl7pPr lvl="6" algn="l">
              <a:lnSpc>
                <a:spcPct val="100000"/>
              </a:lnSpc>
              <a:spcBef>
                <a:spcPts val="0"/>
              </a:spcBef>
              <a:spcAft>
                <a:spcPts val="0"/>
              </a:spcAft>
              <a:buSzPts val="9700"/>
              <a:buNone/>
              <a:defRPr sz="9700"/>
            </a:lvl7pPr>
            <a:lvl8pPr lvl="7" algn="l">
              <a:lnSpc>
                <a:spcPct val="100000"/>
              </a:lnSpc>
              <a:spcBef>
                <a:spcPts val="0"/>
              </a:spcBef>
              <a:spcAft>
                <a:spcPts val="0"/>
              </a:spcAft>
              <a:buSzPts val="9700"/>
              <a:buNone/>
              <a:defRPr sz="9700"/>
            </a:lvl8pPr>
            <a:lvl9pPr lvl="8" algn="l">
              <a:lnSpc>
                <a:spcPct val="100000"/>
              </a:lnSpc>
              <a:spcBef>
                <a:spcPts val="0"/>
              </a:spcBef>
              <a:spcAft>
                <a:spcPts val="0"/>
              </a:spcAft>
              <a:buSzPts val="9700"/>
              <a:buNone/>
              <a:defRPr sz="9700"/>
            </a:lvl9pPr>
          </a:lstStyle>
          <a:p/>
        </p:txBody>
      </p:sp>
      <p:sp>
        <p:nvSpPr>
          <p:cNvPr id="191" name="Google Shape;191;g1f03e763ce9_0_773"/>
          <p:cNvSpPr txBox="1"/>
          <p:nvPr>
            <p:ph idx="2" type="subTitle"/>
          </p:nvPr>
        </p:nvSpPr>
        <p:spPr>
          <a:xfrm>
            <a:off x="935800" y="3639312"/>
            <a:ext cx="9387900" cy="231600"/>
          </a:xfrm>
          <a:prstGeom prst="rect">
            <a:avLst/>
          </a:prstGeom>
          <a:noFill/>
          <a:ln>
            <a:noFill/>
          </a:ln>
        </p:spPr>
        <p:txBody>
          <a:bodyPr anchorCtr="0" anchor="t" bIns="0" lIns="0" spcFirstLastPara="1" rIns="0" wrap="square" tIns="0">
            <a:noAutofit/>
          </a:bodyPr>
          <a:lstStyle>
            <a:lvl1pPr lvl="0" marR="0" algn="l">
              <a:lnSpc>
                <a:spcPct val="125000"/>
              </a:lnSpc>
              <a:spcBef>
                <a:spcPts val="0"/>
              </a:spcBef>
              <a:spcAft>
                <a:spcPts val="0"/>
              </a:spcAft>
              <a:buSzPts val="1200"/>
              <a:buNone/>
              <a:defRPr b="0" sz="1200"/>
            </a:lvl1pPr>
            <a:lvl2pPr lvl="1" algn="l">
              <a:lnSpc>
                <a:spcPct val="125000"/>
              </a:lnSpc>
              <a:spcBef>
                <a:spcPts val="0"/>
              </a:spcBef>
              <a:spcAft>
                <a:spcPts val="0"/>
              </a:spcAft>
              <a:buSzPts val="1200"/>
              <a:buNone/>
              <a:defRPr b="0" sz="1200"/>
            </a:lvl2pPr>
            <a:lvl3pPr lvl="2" algn="l">
              <a:lnSpc>
                <a:spcPct val="125000"/>
              </a:lnSpc>
              <a:spcBef>
                <a:spcPts val="0"/>
              </a:spcBef>
              <a:spcAft>
                <a:spcPts val="0"/>
              </a:spcAft>
              <a:buSzPts val="1200"/>
              <a:buNone/>
              <a:defRPr b="0" sz="1200"/>
            </a:lvl3pPr>
            <a:lvl4pPr lvl="3" algn="l">
              <a:lnSpc>
                <a:spcPct val="125000"/>
              </a:lnSpc>
              <a:spcBef>
                <a:spcPts val="0"/>
              </a:spcBef>
              <a:spcAft>
                <a:spcPts val="0"/>
              </a:spcAft>
              <a:buSzPts val="1200"/>
              <a:buNone/>
              <a:defRPr b="0" sz="1200"/>
            </a:lvl4pPr>
            <a:lvl5pPr lvl="4" algn="l">
              <a:lnSpc>
                <a:spcPct val="125000"/>
              </a:lnSpc>
              <a:spcBef>
                <a:spcPts val="0"/>
              </a:spcBef>
              <a:spcAft>
                <a:spcPts val="0"/>
              </a:spcAft>
              <a:buSzPts val="1200"/>
              <a:buNone/>
              <a:defRPr b="0" sz="1200"/>
            </a:lvl5pPr>
            <a:lvl6pPr lvl="5" algn="l">
              <a:lnSpc>
                <a:spcPct val="125000"/>
              </a:lnSpc>
              <a:spcBef>
                <a:spcPts val="0"/>
              </a:spcBef>
              <a:spcAft>
                <a:spcPts val="0"/>
              </a:spcAft>
              <a:buSzPts val="1200"/>
              <a:buNone/>
              <a:defRPr b="0" sz="1200"/>
            </a:lvl6pPr>
            <a:lvl7pPr lvl="6" algn="l">
              <a:lnSpc>
                <a:spcPct val="125000"/>
              </a:lnSpc>
              <a:spcBef>
                <a:spcPts val="0"/>
              </a:spcBef>
              <a:spcAft>
                <a:spcPts val="0"/>
              </a:spcAft>
              <a:buSzPts val="1200"/>
              <a:buNone/>
              <a:defRPr b="0" sz="1200"/>
            </a:lvl7pPr>
            <a:lvl8pPr lvl="7" algn="l">
              <a:lnSpc>
                <a:spcPct val="125000"/>
              </a:lnSpc>
              <a:spcBef>
                <a:spcPts val="0"/>
              </a:spcBef>
              <a:spcAft>
                <a:spcPts val="0"/>
              </a:spcAft>
              <a:buSzPts val="1200"/>
              <a:buNone/>
              <a:defRPr b="0" sz="1200"/>
            </a:lvl8pPr>
            <a:lvl9pPr lvl="8" algn="l">
              <a:lnSpc>
                <a:spcPct val="125000"/>
              </a:lnSpc>
              <a:spcBef>
                <a:spcPts val="0"/>
              </a:spcBef>
              <a:spcAft>
                <a:spcPts val="0"/>
              </a:spcAft>
              <a:buSzPts val="1200"/>
              <a:buNone/>
              <a:defRPr b="0" sz="1200"/>
            </a:lvl9pPr>
          </a:lstStyle>
          <a:p/>
        </p:txBody>
      </p:sp>
      <p:sp>
        <p:nvSpPr>
          <p:cNvPr id="192" name="Google Shape;192;g1f03e763ce9_0_773"/>
          <p:cNvSpPr txBox="1"/>
          <p:nvPr>
            <p:ph idx="3" type="subTitle"/>
          </p:nvPr>
        </p:nvSpPr>
        <p:spPr>
          <a:xfrm>
            <a:off x="466350" y="6114283"/>
            <a:ext cx="4694100" cy="280500"/>
          </a:xfrm>
          <a:prstGeom prst="rect">
            <a:avLst/>
          </a:prstGeom>
          <a:noFill/>
          <a:ln>
            <a:noFill/>
          </a:ln>
        </p:spPr>
        <p:txBody>
          <a:bodyPr anchorCtr="0" anchor="b" bIns="0" lIns="0" spcFirstLastPara="1" rIns="0" wrap="square" tIns="0">
            <a:noAutofit/>
          </a:bodyPr>
          <a:lstStyle>
            <a:lvl1pPr lvl="0" marR="0" algn="l">
              <a:lnSpc>
                <a:spcPct val="100000"/>
              </a:lnSpc>
              <a:spcBef>
                <a:spcPts val="0"/>
              </a:spcBef>
              <a:spcAft>
                <a:spcPts val="0"/>
              </a:spcAft>
              <a:buSzPts val="1200"/>
              <a:buNone/>
              <a:defRPr b="0" sz="900"/>
            </a:lvl1pPr>
            <a:lvl2pPr lvl="1" algn="l">
              <a:lnSpc>
                <a:spcPct val="100000"/>
              </a:lnSpc>
              <a:spcBef>
                <a:spcPts val="0"/>
              </a:spcBef>
              <a:spcAft>
                <a:spcPts val="0"/>
              </a:spcAft>
              <a:buSzPts val="1200"/>
              <a:buNone/>
              <a:defRPr b="0" sz="900"/>
            </a:lvl2pPr>
            <a:lvl3pPr lvl="2" algn="l">
              <a:lnSpc>
                <a:spcPct val="100000"/>
              </a:lnSpc>
              <a:spcBef>
                <a:spcPts val="0"/>
              </a:spcBef>
              <a:spcAft>
                <a:spcPts val="0"/>
              </a:spcAft>
              <a:buSzPts val="1200"/>
              <a:buNone/>
              <a:defRPr b="0" sz="900"/>
            </a:lvl3pPr>
            <a:lvl4pPr lvl="3" algn="l">
              <a:lnSpc>
                <a:spcPct val="100000"/>
              </a:lnSpc>
              <a:spcBef>
                <a:spcPts val="0"/>
              </a:spcBef>
              <a:spcAft>
                <a:spcPts val="0"/>
              </a:spcAft>
              <a:buSzPts val="1200"/>
              <a:buNone/>
              <a:defRPr b="0" sz="900"/>
            </a:lvl4pPr>
            <a:lvl5pPr lvl="4" algn="l">
              <a:lnSpc>
                <a:spcPct val="100000"/>
              </a:lnSpc>
              <a:spcBef>
                <a:spcPts val="0"/>
              </a:spcBef>
              <a:spcAft>
                <a:spcPts val="0"/>
              </a:spcAft>
              <a:buSzPts val="1200"/>
              <a:buNone/>
              <a:defRPr b="0" sz="900"/>
            </a:lvl5pPr>
            <a:lvl6pPr lvl="5" algn="l">
              <a:lnSpc>
                <a:spcPct val="100000"/>
              </a:lnSpc>
              <a:spcBef>
                <a:spcPts val="0"/>
              </a:spcBef>
              <a:spcAft>
                <a:spcPts val="0"/>
              </a:spcAft>
              <a:buSzPts val="1200"/>
              <a:buNone/>
              <a:defRPr b="0" sz="900"/>
            </a:lvl6pPr>
            <a:lvl7pPr lvl="6" algn="l">
              <a:lnSpc>
                <a:spcPct val="100000"/>
              </a:lnSpc>
              <a:spcBef>
                <a:spcPts val="0"/>
              </a:spcBef>
              <a:spcAft>
                <a:spcPts val="0"/>
              </a:spcAft>
              <a:buSzPts val="1200"/>
              <a:buNone/>
              <a:defRPr b="0" sz="900"/>
            </a:lvl7pPr>
            <a:lvl8pPr lvl="7" algn="l">
              <a:lnSpc>
                <a:spcPct val="100000"/>
              </a:lnSpc>
              <a:spcBef>
                <a:spcPts val="0"/>
              </a:spcBef>
              <a:spcAft>
                <a:spcPts val="0"/>
              </a:spcAft>
              <a:buSzPts val="1200"/>
              <a:buNone/>
              <a:defRPr b="0" sz="900"/>
            </a:lvl8pPr>
            <a:lvl9pPr lvl="8" algn="l">
              <a:lnSpc>
                <a:spcPct val="100000"/>
              </a:lnSpc>
              <a:spcBef>
                <a:spcPts val="0"/>
              </a:spcBef>
              <a:spcAft>
                <a:spcPts val="0"/>
              </a:spcAft>
              <a:buSzPts val="1200"/>
              <a:buNone/>
              <a:defRPr b="0" sz="900"/>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TDC_Light 1 1">
  <p:cSld name="TITLE_1_1_4">
    <p:spTree>
      <p:nvGrpSpPr>
        <p:cNvPr id="31" name="Shape 31"/>
        <p:cNvGrpSpPr/>
        <p:nvPr/>
      </p:nvGrpSpPr>
      <p:grpSpPr>
        <a:xfrm>
          <a:off x="0" y="0"/>
          <a:ext cx="0" cy="0"/>
          <a:chOff x="0" y="0"/>
          <a:chExt cx="0" cy="0"/>
        </a:xfrm>
      </p:grpSpPr>
      <p:sp>
        <p:nvSpPr>
          <p:cNvPr id="32" name="Google Shape;32;g1f5e60ca3f9_0_96"/>
          <p:cNvSpPr txBox="1"/>
          <p:nvPr>
            <p:ph idx="12" type="sldNum"/>
          </p:nvPr>
        </p:nvSpPr>
        <p:spPr>
          <a:xfrm>
            <a:off x="5892800" y="6172200"/>
            <a:ext cx="2844600" cy="276900"/>
          </a:xfrm>
          <a:prstGeom prst="rect">
            <a:avLst/>
          </a:prstGeom>
          <a:noFill/>
          <a:ln>
            <a:noFill/>
          </a:ln>
        </p:spPr>
        <p:txBody>
          <a:bodyPr anchorCtr="0" anchor="ctr" bIns="45700" lIns="45700" spcFirstLastPara="1" rIns="45700" wrap="square" tIns="45700">
            <a:spAutoFit/>
          </a:bodyPr>
          <a:lstStyle>
            <a:lvl1pPr indent="0" lvl="0" marL="0" marR="0" rtl="0" algn="r">
              <a:lnSpc>
                <a:spcPct val="100000"/>
              </a:lnSpc>
              <a:spcBef>
                <a:spcPts val="0"/>
              </a:spcBef>
              <a:spcAft>
                <a:spcPts val="0"/>
              </a:spcAft>
              <a:buClr>
                <a:srgbClr val="FFFFFF"/>
              </a:buClr>
              <a:buSzPts val="1200"/>
              <a:buFont typeface="Arial"/>
              <a:buNone/>
              <a:defRPr b="0" i="0" sz="1200" u="none" cap="none" strike="noStrike">
                <a:solidFill>
                  <a:srgbClr val="FFFFFF"/>
                </a:solidFill>
                <a:latin typeface="Arial"/>
                <a:ea typeface="Arial"/>
                <a:cs typeface="Arial"/>
                <a:sym typeface="Arial"/>
              </a:defRPr>
            </a:lvl1pPr>
            <a:lvl2pPr indent="0" lvl="1" marL="0" marR="0" rtl="0" algn="r">
              <a:lnSpc>
                <a:spcPct val="100000"/>
              </a:lnSpc>
              <a:spcBef>
                <a:spcPts val="0"/>
              </a:spcBef>
              <a:spcAft>
                <a:spcPts val="0"/>
              </a:spcAft>
              <a:buClr>
                <a:srgbClr val="FFFFFF"/>
              </a:buClr>
              <a:buSzPts val="1200"/>
              <a:buFont typeface="Arial"/>
              <a:buNone/>
              <a:defRPr b="0" i="0" sz="1200" u="none" cap="none" strike="noStrike">
                <a:solidFill>
                  <a:srgbClr val="FFFFFF"/>
                </a:solidFill>
                <a:latin typeface="Arial"/>
                <a:ea typeface="Arial"/>
                <a:cs typeface="Arial"/>
                <a:sym typeface="Arial"/>
              </a:defRPr>
            </a:lvl2pPr>
            <a:lvl3pPr indent="0" lvl="2" marL="0" marR="0" rtl="0" algn="r">
              <a:lnSpc>
                <a:spcPct val="100000"/>
              </a:lnSpc>
              <a:spcBef>
                <a:spcPts val="0"/>
              </a:spcBef>
              <a:spcAft>
                <a:spcPts val="0"/>
              </a:spcAft>
              <a:buClr>
                <a:srgbClr val="FFFFFF"/>
              </a:buClr>
              <a:buSzPts val="1200"/>
              <a:buFont typeface="Arial"/>
              <a:buNone/>
              <a:defRPr b="0" i="0" sz="1200" u="none" cap="none" strike="noStrike">
                <a:solidFill>
                  <a:srgbClr val="FFFFFF"/>
                </a:solidFill>
                <a:latin typeface="Arial"/>
                <a:ea typeface="Arial"/>
                <a:cs typeface="Arial"/>
                <a:sym typeface="Arial"/>
              </a:defRPr>
            </a:lvl3pPr>
            <a:lvl4pPr indent="0" lvl="3" marL="0" marR="0" rtl="0" algn="r">
              <a:lnSpc>
                <a:spcPct val="100000"/>
              </a:lnSpc>
              <a:spcBef>
                <a:spcPts val="0"/>
              </a:spcBef>
              <a:spcAft>
                <a:spcPts val="0"/>
              </a:spcAft>
              <a:buClr>
                <a:srgbClr val="FFFFFF"/>
              </a:buClr>
              <a:buSzPts val="1200"/>
              <a:buFont typeface="Arial"/>
              <a:buNone/>
              <a:defRPr b="0" i="0" sz="1200" u="none" cap="none" strike="noStrike">
                <a:solidFill>
                  <a:srgbClr val="FFFFFF"/>
                </a:solidFill>
                <a:latin typeface="Arial"/>
                <a:ea typeface="Arial"/>
                <a:cs typeface="Arial"/>
                <a:sym typeface="Arial"/>
              </a:defRPr>
            </a:lvl4pPr>
            <a:lvl5pPr indent="0" lvl="4" marL="0" marR="0" rtl="0" algn="r">
              <a:lnSpc>
                <a:spcPct val="100000"/>
              </a:lnSpc>
              <a:spcBef>
                <a:spcPts val="0"/>
              </a:spcBef>
              <a:spcAft>
                <a:spcPts val="0"/>
              </a:spcAft>
              <a:buClr>
                <a:srgbClr val="FFFFFF"/>
              </a:buClr>
              <a:buSzPts val="1200"/>
              <a:buFont typeface="Arial"/>
              <a:buNone/>
              <a:defRPr b="0" i="0" sz="1200" u="none" cap="none" strike="noStrike">
                <a:solidFill>
                  <a:srgbClr val="FFFFFF"/>
                </a:solidFill>
                <a:latin typeface="Arial"/>
                <a:ea typeface="Arial"/>
                <a:cs typeface="Arial"/>
                <a:sym typeface="Arial"/>
              </a:defRPr>
            </a:lvl5pPr>
            <a:lvl6pPr indent="0" lvl="5" marL="0" marR="0" rtl="0" algn="r">
              <a:lnSpc>
                <a:spcPct val="100000"/>
              </a:lnSpc>
              <a:spcBef>
                <a:spcPts val="0"/>
              </a:spcBef>
              <a:spcAft>
                <a:spcPts val="0"/>
              </a:spcAft>
              <a:buClr>
                <a:srgbClr val="FFFFFF"/>
              </a:buClr>
              <a:buSzPts val="1200"/>
              <a:buFont typeface="Arial"/>
              <a:buNone/>
              <a:defRPr b="0" i="0" sz="1200" u="none" cap="none" strike="noStrike">
                <a:solidFill>
                  <a:srgbClr val="FFFFFF"/>
                </a:solidFill>
                <a:latin typeface="Arial"/>
                <a:ea typeface="Arial"/>
                <a:cs typeface="Arial"/>
                <a:sym typeface="Arial"/>
              </a:defRPr>
            </a:lvl6pPr>
            <a:lvl7pPr indent="0" lvl="6" marL="0" marR="0" rtl="0" algn="r">
              <a:lnSpc>
                <a:spcPct val="100000"/>
              </a:lnSpc>
              <a:spcBef>
                <a:spcPts val="0"/>
              </a:spcBef>
              <a:spcAft>
                <a:spcPts val="0"/>
              </a:spcAft>
              <a:buClr>
                <a:srgbClr val="FFFFFF"/>
              </a:buClr>
              <a:buSzPts val="1200"/>
              <a:buFont typeface="Arial"/>
              <a:buNone/>
              <a:defRPr b="0" i="0" sz="1200" u="none" cap="none" strike="noStrike">
                <a:solidFill>
                  <a:srgbClr val="FFFFFF"/>
                </a:solidFill>
                <a:latin typeface="Arial"/>
                <a:ea typeface="Arial"/>
                <a:cs typeface="Arial"/>
                <a:sym typeface="Arial"/>
              </a:defRPr>
            </a:lvl7pPr>
            <a:lvl8pPr indent="0" lvl="7" marL="0" marR="0" rtl="0" algn="r">
              <a:lnSpc>
                <a:spcPct val="100000"/>
              </a:lnSpc>
              <a:spcBef>
                <a:spcPts val="0"/>
              </a:spcBef>
              <a:spcAft>
                <a:spcPts val="0"/>
              </a:spcAft>
              <a:buClr>
                <a:srgbClr val="FFFFFF"/>
              </a:buClr>
              <a:buSzPts val="1200"/>
              <a:buFont typeface="Arial"/>
              <a:buNone/>
              <a:defRPr b="0" i="0" sz="1200" u="none" cap="none" strike="noStrike">
                <a:solidFill>
                  <a:srgbClr val="FFFFFF"/>
                </a:solidFill>
                <a:latin typeface="Arial"/>
                <a:ea typeface="Arial"/>
                <a:cs typeface="Arial"/>
                <a:sym typeface="Arial"/>
              </a:defRPr>
            </a:lvl8pPr>
            <a:lvl9pPr indent="0" lvl="8" marL="0" marR="0" rtl="0" algn="r">
              <a:lnSpc>
                <a:spcPct val="100000"/>
              </a:lnSpc>
              <a:spcBef>
                <a:spcPts val="0"/>
              </a:spcBef>
              <a:spcAft>
                <a:spcPts val="0"/>
              </a:spcAft>
              <a:buClr>
                <a:srgbClr val="FFFFFF"/>
              </a:buClr>
              <a:buSzPts val="1200"/>
              <a:buFont typeface="Arial"/>
              <a:buNone/>
              <a:defRPr b="0" i="0" sz="1200" u="none" cap="none" strike="noStrike">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2_Stats (Two)">
  <p:cSld name="TITLE_1_1">
    <p:spTree>
      <p:nvGrpSpPr>
        <p:cNvPr id="193" name="Shape 193"/>
        <p:cNvGrpSpPr/>
        <p:nvPr/>
      </p:nvGrpSpPr>
      <p:grpSpPr>
        <a:xfrm>
          <a:off x="0" y="0"/>
          <a:ext cx="0" cy="0"/>
          <a:chOff x="0" y="0"/>
          <a:chExt cx="0" cy="0"/>
        </a:xfrm>
      </p:grpSpPr>
      <p:sp>
        <p:nvSpPr>
          <p:cNvPr id="194" name="Google Shape;194;g1f03e763ce9_0_778"/>
          <p:cNvSpPr txBox="1"/>
          <p:nvPr>
            <p:ph idx="1" type="subTitle"/>
          </p:nvPr>
        </p:nvSpPr>
        <p:spPr>
          <a:xfrm>
            <a:off x="466350" y="466350"/>
            <a:ext cx="5163300" cy="231600"/>
          </a:xfrm>
          <a:prstGeom prst="rect">
            <a:avLst/>
          </a:prstGeom>
          <a:noFill/>
          <a:ln>
            <a:noFill/>
          </a:ln>
        </p:spPr>
        <p:txBody>
          <a:bodyPr anchorCtr="0" anchor="t" bIns="0" lIns="0" spcFirstLastPara="1" rIns="0" wrap="square" tIns="0">
            <a:noAutofit/>
          </a:bodyPr>
          <a:lstStyle>
            <a:lvl1pPr lvl="0" marR="0" algn="l">
              <a:lnSpc>
                <a:spcPct val="120000"/>
              </a:lnSpc>
              <a:spcBef>
                <a:spcPts val="0"/>
              </a:spcBef>
              <a:spcAft>
                <a:spcPts val="0"/>
              </a:spcAft>
              <a:buSzPts val="1200"/>
              <a:buNone/>
              <a:defRPr sz="1200"/>
            </a:lvl1pPr>
            <a:lvl2pPr lvl="1" algn="l">
              <a:lnSpc>
                <a:spcPct val="120000"/>
              </a:lnSpc>
              <a:spcBef>
                <a:spcPts val="0"/>
              </a:spcBef>
              <a:spcAft>
                <a:spcPts val="0"/>
              </a:spcAft>
              <a:buSzPts val="1200"/>
              <a:buNone/>
              <a:defRPr sz="1200"/>
            </a:lvl2pPr>
            <a:lvl3pPr lvl="2" algn="l">
              <a:lnSpc>
                <a:spcPct val="120000"/>
              </a:lnSpc>
              <a:spcBef>
                <a:spcPts val="0"/>
              </a:spcBef>
              <a:spcAft>
                <a:spcPts val="0"/>
              </a:spcAft>
              <a:buSzPts val="1200"/>
              <a:buNone/>
              <a:defRPr sz="1200"/>
            </a:lvl3pPr>
            <a:lvl4pPr lvl="3" algn="l">
              <a:lnSpc>
                <a:spcPct val="120000"/>
              </a:lnSpc>
              <a:spcBef>
                <a:spcPts val="0"/>
              </a:spcBef>
              <a:spcAft>
                <a:spcPts val="0"/>
              </a:spcAft>
              <a:buSzPts val="1200"/>
              <a:buNone/>
              <a:defRPr sz="1200"/>
            </a:lvl4pPr>
            <a:lvl5pPr lvl="4" algn="l">
              <a:lnSpc>
                <a:spcPct val="120000"/>
              </a:lnSpc>
              <a:spcBef>
                <a:spcPts val="0"/>
              </a:spcBef>
              <a:spcAft>
                <a:spcPts val="0"/>
              </a:spcAft>
              <a:buSzPts val="1200"/>
              <a:buNone/>
              <a:defRPr sz="1200"/>
            </a:lvl5pPr>
            <a:lvl6pPr lvl="5" algn="l">
              <a:lnSpc>
                <a:spcPct val="120000"/>
              </a:lnSpc>
              <a:spcBef>
                <a:spcPts val="0"/>
              </a:spcBef>
              <a:spcAft>
                <a:spcPts val="0"/>
              </a:spcAft>
              <a:buSzPts val="1200"/>
              <a:buNone/>
              <a:defRPr sz="1200"/>
            </a:lvl6pPr>
            <a:lvl7pPr lvl="6" algn="l">
              <a:lnSpc>
                <a:spcPct val="120000"/>
              </a:lnSpc>
              <a:spcBef>
                <a:spcPts val="0"/>
              </a:spcBef>
              <a:spcAft>
                <a:spcPts val="0"/>
              </a:spcAft>
              <a:buSzPts val="1200"/>
              <a:buNone/>
              <a:defRPr sz="1200"/>
            </a:lvl7pPr>
            <a:lvl8pPr lvl="7" algn="l">
              <a:lnSpc>
                <a:spcPct val="120000"/>
              </a:lnSpc>
              <a:spcBef>
                <a:spcPts val="0"/>
              </a:spcBef>
              <a:spcAft>
                <a:spcPts val="0"/>
              </a:spcAft>
              <a:buSzPts val="1200"/>
              <a:buNone/>
              <a:defRPr sz="1200"/>
            </a:lvl8pPr>
            <a:lvl9pPr lvl="8" algn="l">
              <a:lnSpc>
                <a:spcPct val="120000"/>
              </a:lnSpc>
              <a:spcBef>
                <a:spcPts val="0"/>
              </a:spcBef>
              <a:spcAft>
                <a:spcPts val="0"/>
              </a:spcAft>
              <a:buSzPts val="1200"/>
              <a:buNone/>
              <a:defRPr sz="1200"/>
            </a:lvl9pPr>
          </a:lstStyle>
          <a:p/>
        </p:txBody>
      </p:sp>
      <p:sp>
        <p:nvSpPr>
          <p:cNvPr id="195" name="Google Shape;195;g1f03e763ce9_0_778"/>
          <p:cNvSpPr txBox="1"/>
          <p:nvPr>
            <p:ph type="ctrTitle"/>
          </p:nvPr>
        </p:nvSpPr>
        <p:spPr>
          <a:xfrm>
            <a:off x="935733" y="2255520"/>
            <a:ext cx="4224600" cy="1469100"/>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9700"/>
              <a:buFont typeface="Optimistic Display"/>
              <a:buNone/>
              <a:defRPr b="1" sz="9700">
                <a:latin typeface="Optimistic Display"/>
                <a:ea typeface="Optimistic Display"/>
                <a:cs typeface="Optimistic Display"/>
                <a:sym typeface="Optimistic Display"/>
              </a:defRPr>
            </a:lvl1pPr>
            <a:lvl2pPr lvl="1" algn="l">
              <a:lnSpc>
                <a:spcPct val="100000"/>
              </a:lnSpc>
              <a:spcBef>
                <a:spcPts val="0"/>
              </a:spcBef>
              <a:spcAft>
                <a:spcPts val="0"/>
              </a:spcAft>
              <a:buSzPts val="9700"/>
              <a:buFont typeface="Optimistic Display"/>
              <a:buNone/>
              <a:defRPr b="1" sz="9700">
                <a:latin typeface="Optimistic Display"/>
                <a:ea typeface="Optimistic Display"/>
                <a:cs typeface="Optimistic Display"/>
                <a:sym typeface="Optimistic Display"/>
              </a:defRPr>
            </a:lvl2pPr>
            <a:lvl3pPr lvl="2" algn="l">
              <a:lnSpc>
                <a:spcPct val="100000"/>
              </a:lnSpc>
              <a:spcBef>
                <a:spcPts val="0"/>
              </a:spcBef>
              <a:spcAft>
                <a:spcPts val="0"/>
              </a:spcAft>
              <a:buSzPts val="9700"/>
              <a:buFont typeface="Optimistic Display"/>
              <a:buNone/>
              <a:defRPr b="1" sz="9700">
                <a:latin typeface="Optimistic Display"/>
                <a:ea typeface="Optimistic Display"/>
                <a:cs typeface="Optimistic Display"/>
                <a:sym typeface="Optimistic Display"/>
              </a:defRPr>
            </a:lvl3pPr>
            <a:lvl4pPr lvl="3" algn="l">
              <a:lnSpc>
                <a:spcPct val="100000"/>
              </a:lnSpc>
              <a:spcBef>
                <a:spcPts val="0"/>
              </a:spcBef>
              <a:spcAft>
                <a:spcPts val="0"/>
              </a:spcAft>
              <a:buSzPts val="9700"/>
              <a:buFont typeface="Optimistic Display"/>
              <a:buNone/>
              <a:defRPr b="1" sz="9700">
                <a:latin typeface="Optimistic Display"/>
                <a:ea typeface="Optimistic Display"/>
                <a:cs typeface="Optimistic Display"/>
                <a:sym typeface="Optimistic Display"/>
              </a:defRPr>
            </a:lvl4pPr>
            <a:lvl5pPr lvl="4" algn="l">
              <a:lnSpc>
                <a:spcPct val="100000"/>
              </a:lnSpc>
              <a:spcBef>
                <a:spcPts val="0"/>
              </a:spcBef>
              <a:spcAft>
                <a:spcPts val="0"/>
              </a:spcAft>
              <a:buSzPts val="9700"/>
              <a:buFont typeface="Optimistic Display"/>
              <a:buNone/>
              <a:defRPr b="1" sz="9700">
                <a:latin typeface="Optimistic Display"/>
                <a:ea typeface="Optimistic Display"/>
                <a:cs typeface="Optimistic Display"/>
                <a:sym typeface="Optimistic Display"/>
              </a:defRPr>
            </a:lvl5pPr>
            <a:lvl6pPr lvl="5" algn="l">
              <a:lnSpc>
                <a:spcPct val="100000"/>
              </a:lnSpc>
              <a:spcBef>
                <a:spcPts val="0"/>
              </a:spcBef>
              <a:spcAft>
                <a:spcPts val="0"/>
              </a:spcAft>
              <a:buSzPts val="9700"/>
              <a:buFont typeface="Optimistic Display"/>
              <a:buNone/>
              <a:defRPr b="1" sz="9700">
                <a:latin typeface="Optimistic Display"/>
                <a:ea typeface="Optimistic Display"/>
                <a:cs typeface="Optimistic Display"/>
                <a:sym typeface="Optimistic Display"/>
              </a:defRPr>
            </a:lvl6pPr>
            <a:lvl7pPr lvl="6" algn="l">
              <a:lnSpc>
                <a:spcPct val="100000"/>
              </a:lnSpc>
              <a:spcBef>
                <a:spcPts val="0"/>
              </a:spcBef>
              <a:spcAft>
                <a:spcPts val="0"/>
              </a:spcAft>
              <a:buSzPts val="9700"/>
              <a:buFont typeface="Optimistic Display"/>
              <a:buNone/>
              <a:defRPr b="1" sz="9700">
                <a:latin typeface="Optimistic Display"/>
                <a:ea typeface="Optimistic Display"/>
                <a:cs typeface="Optimistic Display"/>
                <a:sym typeface="Optimistic Display"/>
              </a:defRPr>
            </a:lvl7pPr>
            <a:lvl8pPr lvl="7" algn="l">
              <a:lnSpc>
                <a:spcPct val="100000"/>
              </a:lnSpc>
              <a:spcBef>
                <a:spcPts val="0"/>
              </a:spcBef>
              <a:spcAft>
                <a:spcPts val="0"/>
              </a:spcAft>
              <a:buSzPts val="9700"/>
              <a:buFont typeface="Optimistic Display"/>
              <a:buNone/>
              <a:defRPr b="1" sz="9700">
                <a:latin typeface="Optimistic Display"/>
                <a:ea typeface="Optimistic Display"/>
                <a:cs typeface="Optimistic Display"/>
                <a:sym typeface="Optimistic Display"/>
              </a:defRPr>
            </a:lvl8pPr>
            <a:lvl9pPr lvl="8" algn="l">
              <a:lnSpc>
                <a:spcPct val="100000"/>
              </a:lnSpc>
              <a:spcBef>
                <a:spcPts val="0"/>
              </a:spcBef>
              <a:spcAft>
                <a:spcPts val="0"/>
              </a:spcAft>
              <a:buSzPts val="9700"/>
              <a:buFont typeface="Optimistic Display"/>
              <a:buNone/>
              <a:defRPr b="1" sz="9700">
                <a:latin typeface="Optimistic Display"/>
                <a:ea typeface="Optimistic Display"/>
                <a:cs typeface="Optimistic Display"/>
                <a:sym typeface="Optimistic Display"/>
              </a:defRPr>
            </a:lvl9pPr>
          </a:lstStyle>
          <a:p/>
        </p:txBody>
      </p:sp>
      <p:sp>
        <p:nvSpPr>
          <p:cNvPr id="196" name="Google Shape;196;g1f03e763ce9_0_778"/>
          <p:cNvSpPr txBox="1"/>
          <p:nvPr>
            <p:ph idx="2" type="subTitle"/>
          </p:nvPr>
        </p:nvSpPr>
        <p:spPr>
          <a:xfrm>
            <a:off x="935800" y="3639317"/>
            <a:ext cx="4224600" cy="231600"/>
          </a:xfrm>
          <a:prstGeom prst="rect">
            <a:avLst/>
          </a:prstGeom>
          <a:noFill/>
          <a:ln>
            <a:noFill/>
          </a:ln>
        </p:spPr>
        <p:txBody>
          <a:bodyPr anchorCtr="0" anchor="t" bIns="0" lIns="0" spcFirstLastPara="1" rIns="0" wrap="square" tIns="0">
            <a:noAutofit/>
          </a:bodyPr>
          <a:lstStyle>
            <a:lvl1pPr lvl="0" marR="0" algn="l">
              <a:lnSpc>
                <a:spcPct val="125000"/>
              </a:lnSpc>
              <a:spcBef>
                <a:spcPts val="0"/>
              </a:spcBef>
              <a:spcAft>
                <a:spcPts val="0"/>
              </a:spcAft>
              <a:buSzPts val="1200"/>
              <a:buNone/>
              <a:defRPr b="0" sz="1200"/>
            </a:lvl1pPr>
            <a:lvl2pPr lvl="1" algn="l">
              <a:lnSpc>
                <a:spcPct val="125000"/>
              </a:lnSpc>
              <a:spcBef>
                <a:spcPts val="0"/>
              </a:spcBef>
              <a:spcAft>
                <a:spcPts val="0"/>
              </a:spcAft>
              <a:buSzPts val="1200"/>
              <a:buNone/>
              <a:defRPr b="0" sz="1200"/>
            </a:lvl2pPr>
            <a:lvl3pPr lvl="2" algn="l">
              <a:lnSpc>
                <a:spcPct val="125000"/>
              </a:lnSpc>
              <a:spcBef>
                <a:spcPts val="0"/>
              </a:spcBef>
              <a:spcAft>
                <a:spcPts val="0"/>
              </a:spcAft>
              <a:buSzPts val="1200"/>
              <a:buNone/>
              <a:defRPr b="0" sz="1200"/>
            </a:lvl3pPr>
            <a:lvl4pPr lvl="3" algn="l">
              <a:lnSpc>
                <a:spcPct val="125000"/>
              </a:lnSpc>
              <a:spcBef>
                <a:spcPts val="0"/>
              </a:spcBef>
              <a:spcAft>
                <a:spcPts val="0"/>
              </a:spcAft>
              <a:buSzPts val="1200"/>
              <a:buNone/>
              <a:defRPr b="0" sz="1200"/>
            </a:lvl4pPr>
            <a:lvl5pPr lvl="4" algn="l">
              <a:lnSpc>
                <a:spcPct val="125000"/>
              </a:lnSpc>
              <a:spcBef>
                <a:spcPts val="0"/>
              </a:spcBef>
              <a:spcAft>
                <a:spcPts val="0"/>
              </a:spcAft>
              <a:buSzPts val="1200"/>
              <a:buNone/>
              <a:defRPr b="0" sz="1200"/>
            </a:lvl5pPr>
            <a:lvl6pPr lvl="5" algn="l">
              <a:lnSpc>
                <a:spcPct val="125000"/>
              </a:lnSpc>
              <a:spcBef>
                <a:spcPts val="0"/>
              </a:spcBef>
              <a:spcAft>
                <a:spcPts val="0"/>
              </a:spcAft>
              <a:buSzPts val="1200"/>
              <a:buNone/>
              <a:defRPr b="0" sz="1200"/>
            </a:lvl6pPr>
            <a:lvl7pPr lvl="6" algn="l">
              <a:lnSpc>
                <a:spcPct val="125000"/>
              </a:lnSpc>
              <a:spcBef>
                <a:spcPts val="0"/>
              </a:spcBef>
              <a:spcAft>
                <a:spcPts val="0"/>
              </a:spcAft>
              <a:buSzPts val="1200"/>
              <a:buNone/>
              <a:defRPr b="0" sz="1200"/>
            </a:lvl7pPr>
            <a:lvl8pPr lvl="7" algn="l">
              <a:lnSpc>
                <a:spcPct val="125000"/>
              </a:lnSpc>
              <a:spcBef>
                <a:spcPts val="0"/>
              </a:spcBef>
              <a:spcAft>
                <a:spcPts val="0"/>
              </a:spcAft>
              <a:buSzPts val="1200"/>
              <a:buNone/>
              <a:defRPr b="0" sz="1200"/>
            </a:lvl8pPr>
            <a:lvl9pPr lvl="8" algn="l">
              <a:lnSpc>
                <a:spcPct val="125000"/>
              </a:lnSpc>
              <a:spcBef>
                <a:spcPts val="0"/>
              </a:spcBef>
              <a:spcAft>
                <a:spcPts val="0"/>
              </a:spcAft>
              <a:buSzPts val="1200"/>
              <a:buNone/>
              <a:defRPr b="0" sz="1200"/>
            </a:lvl9pPr>
          </a:lstStyle>
          <a:p/>
        </p:txBody>
      </p:sp>
      <p:sp>
        <p:nvSpPr>
          <p:cNvPr id="197" name="Google Shape;197;g1f03e763ce9_0_778"/>
          <p:cNvSpPr txBox="1"/>
          <p:nvPr>
            <p:ph idx="3" type="subTitle"/>
          </p:nvPr>
        </p:nvSpPr>
        <p:spPr>
          <a:xfrm>
            <a:off x="466350" y="6114283"/>
            <a:ext cx="4694100" cy="280500"/>
          </a:xfrm>
          <a:prstGeom prst="rect">
            <a:avLst/>
          </a:prstGeom>
          <a:noFill/>
          <a:ln>
            <a:noFill/>
          </a:ln>
        </p:spPr>
        <p:txBody>
          <a:bodyPr anchorCtr="0" anchor="b" bIns="0" lIns="0" spcFirstLastPara="1" rIns="0" wrap="square" tIns="0">
            <a:noAutofit/>
          </a:bodyPr>
          <a:lstStyle>
            <a:lvl1pPr lvl="0" marR="0" algn="l">
              <a:lnSpc>
                <a:spcPct val="100000"/>
              </a:lnSpc>
              <a:spcBef>
                <a:spcPts val="0"/>
              </a:spcBef>
              <a:spcAft>
                <a:spcPts val="0"/>
              </a:spcAft>
              <a:buSzPts val="1200"/>
              <a:buNone/>
              <a:defRPr b="0" sz="900"/>
            </a:lvl1pPr>
            <a:lvl2pPr lvl="1" algn="l">
              <a:lnSpc>
                <a:spcPct val="100000"/>
              </a:lnSpc>
              <a:spcBef>
                <a:spcPts val="0"/>
              </a:spcBef>
              <a:spcAft>
                <a:spcPts val="0"/>
              </a:spcAft>
              <a:buSzPts val="1200"/>
              <a:buNone/>
              <a:defRPr b="0" sz="900"/>
            </a:lvl2pPr>
            <a:lvl3pPr lvl="2" algn="l">
              <a:lnSpc>
                <a:spcPct val="100000"/>
              </a:lnSpc>
              <a:spcBef>
                <a:spcPts val="0"/>
              </a:spcBef>
              <a:spcAft>
                <a:spcPts val="0"/>
              </a:spcAft>
              <a:buSzPts val="1200"/>
              <a:buNone/>
              <a:defRPr b="0" sz="900"/>
            </a:lvl3pPr>
            <a:lvl4pPr lvl="3" algn="l">
              <a:lnSpc>
                <a:spcPct val="100000"/>
              </a:lnSpc>
              <a:spcBef>
                <a:spcPts val="0"/>
              </a:spcBef>
              <a:spcAft>
                <a:spcPts val="0"/>
              </a:spcAft>
              <a:buSzPts val="1200"/>
              <a:buNone/>
              <a:defRPr b="0" sz="900"/>
            </a:lvl4pPr>
            <a:lvl5pPr lvl="4" algn="l">
              <a:lnSpc>
                <a:spcPct val="100000"/>
              </a:lnSpc>
              <a:spcBef>
                <a:spcPts val="0"/>
              </a:spcBef>
              <a:spcAft>
                <a:spcPts val="0"/>
              </a:spcAft>
              <a:buSzPts val="1200"/>
              <a:buNone/>
              <a:defRPr b="0" sz="900"/>
            </a:lvl5pPr>
            <a:lvl6pPr lvl="5" algn="l">
              <a:lnSpc>
                <a:spcPct val="100000"/>
              </a:lnSpc>
              <a:spcBef>
                <a:spcPts val="0"/>
              </a:spcBef>
              <a:spcAft>
                <a:spcPts val="0"/>
              </a:spcAft>
              <a:buSzPts val="1200"/>
              <a:buNone/>
              <a:defRPr b="0" sz="900"/>
            </a:lvl6pPr>
            <a:lvl7pPr lvl="6" algn="l">
              <a:lnSpc>
                <a:spcPct val="100000"/>
              </a:lnSpc>
              <a:spcBef>
                <a:spcPts val="0"/>
              </a:spcBef>
              <a:spcAft>
                <a:spcPts val="0"/>
              </a:spcAft>
              <a:buSzPts val="1200"/>
              <a:buNone/>
              <a:defRPr b="0" sz="900"/>
            </a:lvl7pPr>
            <a:lvl8pPr lvl="7" algn="l">
              <a:lnSpc>
                <a:spcPct val="100000"/>
              </a:lnSpc>
              <a:spcBef>
                <a:spcPts val="0"/>
              </a:spcBef>
              <a:spcAft>
                <a:spcPts val="0"/>
              </a:spcAft>
              <a:buSzPts val="1200"/>
              <a:buNone/>
              <a:defRPr b="0" sz="900"/>
            </a:lvl8pPr>
            <a:lvl9pPr lvl="8" algn="l">
              <a:lnSpc>
                <a:spcPct val="100000"/>
              </a:lnSpc>
              <a:spcBef>
                <a:spcPts val="0"/>
              </a:spcBef>
              <a:spcAft>
                <a:spcPts val="0"/>
              </a:spcAft>
              <a:buSzPts val="1200"/>
              <a:buNone/>
              <a:defRPr b="0" sz="900"/>
            </a:lvl9pPr>
          </a:lstStyle>
          <a:p/>
        </p:txBody>
      </p:sp>
      <p:sp>
        <p:nvSpPr>
          <p:cNvPr id="198" name="Google Shape;198;g1f03e763ce9_0_778"/>
          <p:cNvSpPr txBox="1"/>
          <p:nvPr>
            <p:ph idx="4" type="ctrTitle"/>
          </p:nvPr>
        </p:nvSpPr>
        <p:spPr>
          <a:xfrm>
            <a:off x="7037833" y="2255520"/>
            <a:ext cx="4224600" cy="1469100"/>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9700"/>
              <a:buFont typeface="Optimistic Display"/>
              <a:buNone/>
              <a:defRPr b="1" sz="9700">
                <a:latin typeface="Optimistic Display"/>
                <a:ea typeface="Optimistic Display"/>
                <a:cs typeface="Optimistic Display"/>
                <a:sym typeface="Optimistic Display"/>
              </a:defRPr>
            </a:lvl1pPr>
            <a:lvl2pPr lvl="1" algn="l">
              <a:lnSpc>
                <a:spcPct val="100000"/>
              </a:lnSpc>
              <a:spcBef>
                <a:spcPts val="0"/>
              </a:spcBef>
              <a:spcAft>
                <a:spcPts val="0"/>
              </a:spcAft>
              <a:buSzPts val="9700"/>
              <a:buFont typeface="Optimistic Display"/>
              <a:buNone/>
              <a:defRPr b="1" sz="9700">
                <a:latin typeface="Optimistic Display"/>
                <a:ea typeface="Optimistic Display"/>
                <a:cs typeface="Optimistic Display"/>
                <a:sym typeface="Optimistic Display"/>
              </a:defRPr>
            </a:lvl2pPr>
            <a:lvl3pPr lvl="2" algn="l">
              <a:lnSpc>
                <a:spcPct val="100000"/>
              </a:lnSpc>
              <a:spcBef>
                <a:spcPts val="0"/>
              </a:spcBef>
              <a:spcAft>
                <a:spcPts val="0"/>
              </a:spcAft>
              <a:buSzPts val="9700"/>
              <a:buFont typeface="Optimistic Display"/>
              <a:buNone/>
              <a:defRPr b="1" sz="9700">
                <a:latin typeface="Optimistic Display"/>
                <a:ea typeface="Optimistic Display"/>
                <a:cs typeface="Optimistic Display"/>
                <a:sym typeface="Optimistic Display"/>
              </a:defRPr>
            </a:lvl3pPr>
            <a:lvl4pPr lvl="3" algn="l">
              <a:lnSpc>
                <a:spcPct val="100000"/>
              </a:lnSpc>
              <a:spcBef>
                <a:spcPts val="0"/>
              </a:spcBef>
              <a:spcAft>
                <a:spcPts val="0"/>
              </a:spcAft>
              <a:buSzPts val="9700"/>
              <a:buFont typeface="Optimistic Display"/>
              <a:buNone/>
              <a:defRPr b="1" sz="9700">
                <a:latin typeface="Optimistic Display"/>
                <a:ea typeface="Optimistic Display"/>
                <a:cs typeface="Optimistic Display"/>
                <a:sym typeface="Optimistic Display"/>
              </a:defRPr>
            </a:lvl4pPr>
            <a:lvl5pPr lvl="4" algn="l">
              <a:lnSpc>
                <a:spcPct val="100000"/>
              </a:lnSpc>
              <a:spcBef>
                <a:spcPts val="0"/>
              </a:spcBef>
              <a:spcAft>
                <a:spcPts val="0"/>
              </a:spcAft>
              <a:buSzPts val="9700"/>
              <a:buFont typeface="Optimistic Display"/>
              <a:buNone/>
              <a:defRPr b="1" sz="9700">
                <a:latin typeface="Optimistic Display"/>
                <a:ea typeface="Optimistic Display"/>
                <a:cs typeface="Optimistic Display"/>
                <a:sym typeface="Optimistic Display"/>
              </a:defRPr>
            </a:lvl5pPr>
            <a:lvl6pPr lvl="5" algn="l">
              <a:lnSpc>
                <a:spcPct val="100000"/>
              </a:lnSpc>
              <a:spcBef>
                <a:spcPts val="0"/>
              </a:spcBef>
              <a:spcAft>
                <a:spcPts val="0"/>
              </a:spcAft>
              <a:buSzPts val="9700"/>
              <a:buFont typeface="Optimistic Display"/>
              <a:buNone/>
              <a:defRPr b="1" sz="9700">
                <a:latin typeface="Optimistic Display"/>
                <a:ea typeface="Optimistic Display"/>
                <a:cs typeface="Optimistic Display"/>
                <a:sym typeface="Optimistic Display"/>
              </a:defRPr>
            </a:lvl6pPr>
            <a:lvl7pPr lvl="6" algn="l">
              <a:lnSpc>
                <a:spcPct val="100000"/>
              </a:lnSpc>
              <a:spcBef>
                <a:spcPts val="0"/>
              </a:spcBef>
              <a:spcAft>
                <a:spcPts val="0"/>
              </a:spcAft>
              <a:buSzPts val="9700"/>
              <a:buFont typeface="Optimistic Display"/>
              <a:buNone/>
              <a:defRPr b="1" sz="9700">
                <a:latin typeface="Optimistic Display"/>
                <a:ea typeface="Optimistic Display"/>
                <a:cs typeface="Optimistic Display"/>
                <a:sym typeface="Optimistic Display"/>
              </a:defRPr>
            </a:lvl7pPr>
            <a:lvl8pPr lvl="7" algn="l">
              <a:lnSpc>
                <a:spcPct val="100000"/>
              </a:lnSpc>
              <a:spcBef>
                <a:spcPts val="0"/>
              </a:spcBef>
              <a:spcAft>
                <a:spcPts val="0"/>
              </a:spcAft>
              <a:buSzPts val="9700"/>
              <a:buFont typeface="Optimistic Display"/>
              <a:buNone/>
              <a:defRPr b="1" sz="9700">
                <a:latin typeface="Optimistic Display"/>
                <a:ea typeface="Optimistic Display"/>
                <a:cs typeface="Optimistic Display"/>
                <a:sym typeface="Optimistic Display"/>
              </a:defRPr>
            </a:lvl8pPr>
            <a:lvl9pPr lvl="8" algn="l">
              <a:lnSpc>
                <a:spcPct val="100000"/>
              </a:lnSpc>
              <a:spcBef>
                <a:spcPts val="0"/>
              </a:spcBef>
              <a:spcAft>
                <a:spcPts val="0"/>
              </a:spcAft>
              <a:buSzPts val="9700"/>
              <a:buFont typeface="Optimistic Display"/>
              <a:buNone/>
              <a:defRPr b="1" sz="9700">
                <a:latin typeface="Optimistic Display"/>
                <a:ea typeface="Optimistic Display"/>
                <a:cs typeface="Optimistic Display"/>
                <a:sym typeface="Optimistic Display"/>
              </a:defRPr>
            </a:lvl9pPr>
          </a:lstStyle>
          <a:p/>
        </p:txBody>
      </p:sp>
      <p:sp>
        <p:nvSpPr>
          <p:cNvPr id="199" name="Google Shape;199;g1f03e763ce9_0_778"/>
          <p:cNvSpPr txBox="1"/>
          <p:nvPr>
            <p:ph idx="5" type="subTitle"/>
          </p:nvPr>
        </p:nvSpPr>
        <p:spPr>
          <a:xfrm>
            <a:off x="7037900" y="3639317"/>
            <a:ext cx="4224600" cy="231600"/>
          </a:xfrm>
          <a:prstGeom prst="rect">
            <a:avLst/>
          </a:prstGeom>
          <a:noFill/>
          <a:ln>
            <a:noFill/>
          </a:ln>
        </p:spPr>
        <p:txBody>
          <a:bodyPr anchorCtr="0" anchor="t" bIns="0" lIns="0" spcFirstLastPara="1" rIns="0" wrap="square" tIns="0">
            <a:noAutofit/>
          </a:bodyPr>
          <a:lstStyle>
            <a:lvl1pPr lvl="0" marR="0" algn="l">
              <a:lnSpc>
                <a:spcPct val="125000"/>
              </a:lnSpc>
              <a:spcBef>
                <a:spcPts val="0"/>
              </a:spcBef>
              <a:spcAft>
                <a:spcPts val="0"/>
              </a:spcAft>
              <a:buSzPts val="1200"/>
              <a:buNone/>
              <a:defRPr b="0" sz="1200"/>
            </a:lvl1pPr>
            <a:lvl2pPr lvl="1" algn="l">
              <a:lnSpc>
                <a:spcPct val="125000"/>
              </a:lnSpc>
              <a:spcBef>
                <a:spcPts val="0"/>
              </a:spcBef>
              <a:spcAft>
                <a:spcPts val="0"/>
              </a:spcAft>
              <a:buSzPts val="1200"/>
              <a:buNone/>
              <a:defRPr b="0" sz="1200"/>
            </a:lvl2pPr>
            <a:lvl3pPr lvl="2" algn="l">
              <a:lnSpc>
                <a:spcPct val="125000"/>
              </a:lnSpc>
              <a:spcBef>
                <a:spcPts val="0"/>
              </a:spcBef>
              <a:spcAft>
                <a:spcPts val="0"/>
              </a:spcAft>
              <a:buSzPts val="1200"/>
              <a:buNone/>
              <a:defRPr b="0" sz="1200"/>
            </a:lvl3pPr>
            <a:lvl4pPr lvl="3" algn="l">
              <a:lnSpc>
                <a:spcPct val="125000"/>
              </a:lnSpc>
              <a:spcBef>
                <a:spcPts val="0"/>
              </a:spcBef>
              <a:spcAft>
                <a:spcPts val="0"/>
              </a:spcAft>
              <a:buSzPts val="1200"/>
              <a:buNone/>
              <a:defRPr b="0" sz="1200"/>
            </a:lvl4pPr>
            <a:lvl5pPr lvl="4" algn="l">
              <a:lnSpc>
                <a:spcPct val="125000"/>
              </a:lnSpc>
              <a:spcBef>
                <a:spcPts val="0"/>
              </a:spcBef>
              <a:spcAft>
                <a:spcPts val="0"/>
              </a:spcAft>
              <a:buSzPts val="1200"/>
              <a:buNone/>
              <a:defRPr b="0" sz="1200"/>
            </a:lvl5pPr>
            <a:lvl6pPr lvl="5" algn="l">
              <a:lnSpc>
                <a:spcPct val="125000"/>
              </a:lnSpc>
              <a:spcBef>
                <a:spcPts val="0"/>
              </a:spcBef>
              <a:spcAft>
                <a:spcPts val="0"/>
              </a:spcAft>
              <a:buSzPts val="1200"/>
              <a:buNone/>
              <a:defRPr b="0" sz="1200"/>
            </a:lvl6pPr>
            <a:lvl7pPr lvl="6" algn="l">
              <a:lnSpc>
                <a:spcPct val="125000"/>
              </a:lnSpc>
              <a:spcBef>
                <a:spcPts val="0"/>
              </a:spcBef>
              <a:spcAft>
                <a:spcPts val="0"/>
              </a:spcAft>
              <a:buSzPts val="1200"/>
              <a:buNone/>
              <a:defRPr b="0" sz="1200"/>
            </a:lvl7pPr>
            <a:lvl8pPr lvl="7" algn="l">
              <a:lnSpc>
                <a:spcPct val="125000"/>
              </a:lnSpc>
              <a:spcBef>
                <a:spcPts val="0"/>
              </a:spcBef>
              <a:spcAft>
                <a:spcPts val="0"/>
              </a:spcAft>
              <a:buSzPts val="1200"/>
              <a:buNone/>
              <a:defRPr b="0" sz="1200"/>
            </a:lvl8pPr>
            <a:lvl9pPr lvl="8" algn="l">
              <a:lnSpc>
                <a:spcPct val="125000"/>
              </a:lnSpc>
              <a:spcBef>
                <a:spcPts val="0"/>
              </a:spcBef>
              <a:spcAft>
                <a:spcPts val="0"/>
              </a:spcAft>
              <a:buSzPts val="1200"/>
              <a:buNone/>
              <a:defRPr b="0" sz="1200"/>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5_Stats (Three)">
  <p:cSld name="TITLE_1_1_1">
    <p:spTree>
      <p:nvGrpSpPr>
        <p:cNvPr id="200" name="Shape 200"/>
        <p:cNvGrpSpPr/>
        <p:nvPr/>
      </p:nvGrpSpPr>
      <p:grpSpPr>
        <a:xfrm>
          <a:off x="0" y="0"/>
          <a:ext cx="0" cy="0"/>
          <a:chOff x="0" y="0"/>
          <a:chExt cx="0" cy="0"/>
        </a:xfrm>
      </p:grpSpPr>
      <p:sp>
        <p:nvSpPr>
          <p:cNvPr id="201" name="Google Shape;201;g1f03e763ce9_0_785"/>
          <p:cNvSpPr txBox="1"/>
          <p:nvPr>
            <p:ph idx="1" type="subTitle"/>
          </p:nvPr>
        </p:nvSpPr>
        <p:spPr>
          <a:xfrm>
            <a:off x="466350" y="466350"/>
            <a:ext cx="5163300" cy="231600"/>
          </a:xfrm>
          <a:prstGeom prst="rect">
            <a:avLst/>
          </a:prstGeom>
          <a:noFill/>
          <a:ln>
            <a:noFill/>
          </a:ln>
        </p:spPr>
        <p:txBody>
          <a:bodyPr anchorCtr="0" anchor="t" bIns="0" lIns="0" spcFirstLastPara="1" rIns="0" wrap="square" tIns="0">
            <a:noAutofit/>
          </a:bodyPr>
          <a:lstStyle>
            <a:lvl1pPr lvl="0" marR="0" algn="l">
              <a:lnSpc>
                <a:spcPct val="120000"/>
              </a:lnSpc>
              <a:spcBef>
                <a:spcPts val="0"/>
              </a:spcBef>
              <a:spcAft>
                <a:spcPts val="0"/>
              </a:spcAft>
              <a:buSzPts val="1200"/>
              <a:buNone/>
              <a:defRPr sz="1200"/>
            </a:lvl1pPr>
            <a:lvl2pPr lvl="1" algn="l">
              <a:lnSpc>
                <a:spcPct val="120000"/>
              </a:lnSpc>
              <a:spcBef>
                <a:spcPts val="0"/>
              </a:spcBef>
              <a:spcAft>
                <a:spcPts val="0"/>
              </a:spcAft>
              <a:buSzPts val="1200"/>
              <a:buNone/>
              <a:defRPr sz="1200"/>
            </a:lvl2pPr>
            <a:lvl3pPr lvl="2" algn="l">
              <a:lnSpc>
                <a:spcPct val="120000"/>
              </a:lnSpc>
              <a:spcBef>
                <a:spcPts val="0"/>
              </a:spcBef>
              <a:spcAft>
                <a:spcPts val="0"/>
              </a:spcAft>
              <a:buSzPts val="1200"/>
              <a:buNone/>
              <a:defRPr sz="1200"/>
            </a:lvl3pPr>
            <a:lvl4pPr lvl="3" algn="l">
              <a:lnSpc>
                <a:spcPct val="120000"/>
              </a:lnSpc>
              <a:spcBef>
                <a:spcPts val="0"/>
              </a:spcBef>
              <a:spcAft>
                <a:spcPts val="0"/>
              </a:spcAft>
              <a:buSzPts val="1200"/>
              <a:buNone/>
              <a:defRPr sz="1200"/>
            </a:lvl4pPr>
            <a:lvl5pPr lvl="4" algn="l">
              <a:lnSpc>
                <a:spcPct val="120000"/>
              </a:lnSpc>
              <a:spcBef>
                <a:spcPts val="0"/>
              </a:spcBef>
              <a:spcAft>
                <a:spcPts val="0"/>
              </a:spcAft>
              <a:buSzPts val="1200"/>
              <a:buNone/>
              <a:defRPr sz="1200"/>
            </a:lvl5pPr>
            <a:lvl6pPr lvl="5" algn="l">
              <a:lnSpc>
                <a:spcPct val="120000"/>
              </a:lnSpc>
              <a:spcBef>
                <a:spcPts val="0"/>
              </a:spcBef>
              <a:spcAft>
                <a:spcPts val="0"/>
              </a:spcAft>
              <a:buSzPts val="1200"/>
              <a:buNone/>
              <a:defRPr sz="1200"/>
            </a:lvl6pPr>
            <a:lvl7pPr lvl="6" algn="l">
              <a:lnSpc>
                <a:spcPct val="120000"/>
              </a:lnSpc>
              <a:spcBef>
                <a:spcPts val="0"/>
              </a:spcBef>
              <a:spcAft>
                <a:spcPts val="0"/>
              </a:spcAft>
              <a:buSzPts val="1200"/>
              <a:buNone/>
              <a:defRPr sz="1200"/>
            </a:lvl7pPr>
            <a:lvl8pPr lvl="7" algn="l">
              <a:lnSpc>
                <a:spcPct val="120000"/>
              </a:lnSpc>
              <a:spcBef>
                <a:spcPts val="0"/>
              </a:spcBef>
              <a:spcAft>
                <a:spcPts val="0"/>
              </a:spcAft>
              <a:buSzPts val="1200"/>
              <a:buNone/>
              <a:defRPr sz="1200"/>
            </a:lvl8pPr>
            <a:lvl9pPr lvl="8" algn="l">
              <a:lnSpc>
                <a:spcPct val="120000"/>
              </a:lnSpc>
              <a:spcBef>
                <a:spcPts val="0"/>
              </a:spcBef>
              <a:spcAft>
                <a:spcPts val="0"/>
              </a:spcAft>
              <a:buSzPts val="1200"/>
              <a:buNone/>
              <a:defRPr sz="1200"/>
            </a:lvl9pPr>
          </a:lstStyle>
          <a:p/>
        </p:txBody>
      </p:sp>
      <p:sp>
        <p:nvSpPr>
          <p:cNvPr id="202" name="Google Shape;202;g1f03e763ce9_0_785"/>
          <p:cNvSpPr txBox="1"/>
          <p:nvPr>
            <p:ph type="ctrTitle"/>
          </p:nvPr>
        </p:nvSpPr>
        <p:spPr>
          <a:xfrm>
            <a:off x="935733" y="2633650"/>
            <a:ext cx="2816400" cy="979800"/>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6400"/>
              <a:buFont typeface="Optimistic Display"/>
              <a:buNone/>
              <a:defRPr b="1" sz="6400">
                <a:latin typeface="Optimistic Display"/>
                <a:ea typeface="Optimistic Display"/>
                <a:cs typeface="Optimistic Display"/>
                <a:sym typeface="Optimistic Display"/>
              </a:defRPr>
            </a:lvl1pPr>
            <a:lvl2pPr lvl="1" algn="l">
              <a:lnSpc>
                <a:spcPct val="100000"/>
              </a:lnSpc>
              <a:spcBef>
                <a:spcPts val="0"/>
              </a:spcBef>
              <a:spcAft>
                <a:spcPts val="0"/>
              </a:spcAft>
              <a:buSzPts val="6400"/>
              <a:buFont typeface="Optimistic Display"/>
              <a:buNone/>
              <a:defRPr b="1" sz="6400">
                <a:latin typeface="Optimistic Display"/>
                <a:ea typeface="Optimistic Display"/>
                <a:cs typeface="Optimistic Display"/>
                <a:sym typeface="Optimistic Display"/>
              </a:defRPr>
            </a:lvl2pPr>
            <a:lvl3pPr lvl="2" algn="l">
              <a:lnSpc>
                <a:spcPct val="100000"/>
              </a:lnSpc>
              <a:spcBef>
                <a:spcPts val="0"/>
              </a:spcBef>
              <a:spcAft>
                <a:spcPts val="0"/>
              </a:spcAft>
              <a:buSzPts val="6400"/>
              <a:buFont typeface="Optimistic Display"/>
              <a:buNone/>
              <a:defRPr b="1" sz="6400">
                <a:latin typeface="Optimistic Display"/>
                <a:ea typeface="Optimistic Display"/>
                <a:cs typeface="Optimistic Display"/>
                <a:sym typeface="Optimistic Display"/>
              </a:defRPr>
            </a:lvl3pPr>
            <a:lvl4pPr lvl="3" algn="l">
              <a:lnSpc>
                <a:spcPct val="100000"/>
              </a:lnSpc>
              <a:spcBef>
                <a:spcPts val="0"/>
              </a:spcBef>
              <a:spcAft>
                <a:spcPts val="0"/>
              </a:spcAft>
              <a:buSzPts val="6400"/>
              <a:buFont typeface="Optimistic Display"/>
              <a:buNone/>
              <a:defRPr b="1" sz="6400">
                <a:latin typeface="Optimistic Display"/>
                <a:ea typeface="Optimistic Display"/>
                <a:cs typeface="Optimistic Display"/>
                <a:sym typeface="Optimistic Display"/>
              </a:defRPr>
            </a:lvl4pPr>
            <a:lvl5pPr lvl="4" algn="l">
              <a:lnSpc>
                <a:spcPct val="100000"/>
              </a:lnSpc>
              <a:spcBef>
                <a:spcPts val="0"/>
              </a:spcBef>
              <a:spcAft>
                <a:spcPts val="0"/>
              </a:spcAft>
              <a:buSzPts val="6400"/>
              <a:buFont typeface="Optimistic Display"/>
              <a:buNone/>
              <a:defRPr b="1" sz="6400">
                <a:latin typeface="Optimistic Display"/>
                <a:ea typeface="Optimistic Display"/>
                <a:cs typeface="Optimistic Display"/>
                <a:sym typeface="Optimistic Display"/>
              </a:defRPr>
            </a:lvl5pPr>
            <a:lvl6pPr lvl="5" algn="l">
              <a:lnSpc>
                <a:spcPct val="100000"/>
              </a:lnSpc>
              <a:spcBef>
                <a:spcPts val="0"/>
              </a:spcBef>
              <a:spcAft>
                <a:spcPts val="0"/>
              </a:spcAft>
              <a:buSzPts val="6400"/>
              <a:buFont typeface="Optimistic Display"/>
              <a:buNone/>
              <a:defRPr b="1" sz="6400">
                <a:latin typeface="Optimistic Display"/>
                <a:ea typeface="Optimistic Display"/>
                <a:cs typeface="Optimistic Display"/>
                <a:sym typeface="Optimistic Display"/>
              </a:defRPr>
            </a:lvl6pPr>
            <a:lvl7pPr lvl="6" algn="l">
              <a:lnSpc>
                <a:spcPct val="100000"/>
              </a:lnSpc>
              <a:spcBef>
                <a:spcPts val="0"/>
              </a:spcBef>
              <a:spcAft>
                <a:spcPts val="0"/>
              </a:spcAft>
              <a:buSzPts val="6400"/>
              <a:buFont typeface="Optimistic Display"/>
              <a:buNone/>
              <a:defRPr b="1" sz="6400">
                <a:latin typeface="Optimistic Display"/>
                <a:ea typeface="Optimistic Display"/>
                <a:cs typeface="Optimistic Display"/>
                <a:sym typeface="Optimistic Display"/>
              </a:defRPr>
            </a:lvl7pPr>
            <a:lvl8pPr lvl="7" algn="l">
              <a:lnSpc>
                <a:spcPct val="100000"/>
              </a:lnSpc>
              <a:spcBef>
                <a:spcPts val="0"/>
              </a:spcBef>
              <a:spcAft>
                <a:spcPts val="0"/>
              </a:spcAft>
              <a:buSzPts val="6400"/>
              <a:buFont typeface="Optimistic Display"/>
              <a:buNone/>
              <a:defRPr b="1" sz="6400">
                <a:latin typeface="Optimistic Display"/>
                <a:ea typeface="Optimistic Display"/>
                <a:cs typeface="Optimistic Display"/>
                <a:sym typeface="Optimistic Display"/>
              </a:defRPr>
            </a:lvl8pPr>
            <a:lvl9pPr lvl="8" algn="l">
              <a:lnSpc>
                <a:spcPct val="100000"/>
              </a:lnSpc>
              <a:spcBef>
                <a:spcPts val="0"/>
              </a:spcBef>
              <a:spcAft>
                <a:spcPts val="0"/>
              </a:spcAft>
              <a:buSzPts val="6400"/>
              <a:buFont typeface="Optimistic Display"/>
              <a:buNone/>
              <a:defRPr b="1" sz="6400">
                <a:latin typeface="Optimistic Display"/>
                <a:ea typeface="Optimistic Display"/>
                <a:cs typeface="Optimistic Display"/>
                <a:sym typeface="Optimistic Display"/>
              </a:defRPr>
            </a:lvl9pPr>
          </a:lstStyle>
          <a:p/>
        </p:txBody>
      </p:sp>
      <p:sp>
        <p:nvSpPr>
          <p:cNvPr id="203" name="Google Shape;203;g1f03e763ce9_0_785"/>
          <p:cNvSpPr txBox="1"/>
          <p:nvPr>
            <p:ph idx="2" type="subTitle"/>
          </p:nvPr>
        </p:nvSpPr>
        <p:spPr>
          <a:xfrm>
            <a:off x="935800" y="3639317"/>
            <a:ext cx="2816400" cy="231600"/>
          </a:xfrm>
          <a:prstGeom prst="rect">
            <a:avLst/>
          </a:prstGeom>
          <a:noFill/>
          <a:ln>
            <a:noFill/>
          </a:ln>
        </p:spPr>
        <p:txBody>
          <a:bodyPr anchorCtr="0" anchor="t" bIns="0" lIns="0" spcFirstLastPara="1" rIns="0" wrap="square" tIns="0">
            <a:noAutofit/>
          </a:bodyPr>
          <a:lstStyle>
            <a:lvl1pPr lvl="0" marR="0" algn="l">
              <a:lnSpc>
                <a:spcPct val="125000"/>
              </a:lnSpc>
              <a:spcBef>
                <a:spcPts val="0"/>
              </a:spcBef>
              <a:spcAft>
                <a:spcPts val="0"/>
              </a:spcAft>
              <a:buSzPts val="1200"/>
              <a:buNone/>
              <a:defRPr b="0" sz="1200"/>
            </a:lvl1pPr>
            <a:lvl2pPr lvl="1" algn="l">
              <a:lnSpc>
                <a:spcPct val="125000"/>
              </a:lnSpc>
              <a:spcBef>
                <a:spcPts val="0"/>
              </a:spcBef>
              <a:spcAft>
                <a:spcPts val="0"/>
              </a:spcAft>
              <a:buSzPts val="1200"/>
              <a:buNone/>
              <a:defRPr b="0" sz="1200"/>
            </a:lvl2pPr>
            <a:lvl3pPr lvl="2" algn="l">
              <a:lnSpc>
                <a:spcPct val="125000"/>
              </a:lnSpc>
              <a:spcBef>
                <a:spcPts val="0"/>
              </a:spcBef>
              <a:spcAft>
                <a:spcPts val="0"/>
              </a:spcAft>
              <a:buSzPts val="1200"/>
              <a:buNone/>
              <a:defRPr b="0" sz="1200"/>
            </a:lvl3pPr>
            <a:lvl4pPr lvl="3" algn="l">
              <a:lnSpc>
                <a:spcPct val="125000"/>
              </a:lnSpc>
              <a:spcBef>
                <a:spcPts val="0"/>
              </a:spcBef>
              <a:spcAft>
                <a:spcPts val="0"/>
              </a:spcAft>
              <a:buSzPts val="1200"/>
              <a:buNone/>
              <a:defRPr b="0" sz="1200"/>
            </a:lvl4pPr>
            <a:lvl5pPr lvl="4" algn="l">
              <a:lnSpc>
                <a:spcPct val="125000"/>
              </a:lnSpc>
              <a:spcBef>
                <a:spcPts val="0"/>
              </a:spcBef>
              <a:spcAft>
                <a:spcPts val="0"/>
              </a:spcAft>
              <a:buSzPts val="1200"/>
              <a:buNone/>
              <a:defRPr b="0" sz="1200"/>
            </a:lvl5pPr>
            <a:lvl6pPr lvl="5" algn="l">
              <a:lnSpc>
                <a:spcPct val="125000"/>
              </a:lnSpc>
              <a:spcBef>
                <a:spcPts val="0"/>
              </a:spcBef>
              <a:spcAft>
                <a:spcPts val="0"/>
              </a:spcAft>
              <a:buSzPts val="1200"/>
              <a:buNone/>
              <a:defRPr b="0" sz="1200"/>
            </a:lvl6pPr>
            <a:lvl7pPr lvl="6" algn="l">
              <a:lnSpc>
                <a:spcPct val="125000"/>
              </a:lnSpc>
              <a:spcBef>
                <a:spcPts val="0"/>
              </a:spcBef>
              <a:spcAft>
                <a:spcPts val="0"/>
              </a:spcAft>
              <a:buSzPts val="1200"/>
              <a:buNone/>
              <a:defRPr b="0" sz="1200"/>
            </a:lvl7pPr>
            <a:lvl8pPr lvl="7" algn="l">
              <a:lnSpc>
                <a:spcPct val="125000"/>
              </a:lnSpc>
              <a:spcBef>
                <a:spcPts val="0"/>
              </a:spcBef>
              <a:spcAft>
                <a:spcPts val="0"/>
              </a:spcAft>
              <a:buSzPts val="1200"/>
              <a:buNone/>
              <a:defRPr b="0" sz="1200"/>
            </a:lvl8pPr>
            <a:lvl9pPr lvl="8" algn="l">
              <a:lnSpc>
                <a:spcPct val="125000"/>
              </a:lnSpc>
              <a:spcBef>
                <a:spcPts val="0"/>
              </a:spcBef>
              <a:spcAft>
                <a:spcPts val="0"/>
              </a:spcAft>
              <a:buSzPts val="1200"/>
              <a:buNone/>
              <a:defRPr b="0" sz="1200"/>
            </a:lvl9pPr>
          </a:lstStyle>
          <a:p/>
        </p:txBody>
      </p:sp>
      <p:sp>
        <p:nvSpPr>
          <p:cNvPr id="204" name="Google Shape;204;g1f03e763ce9_0_785"/>
          <p:cNvSpPr txBox="1"/>
          <p:nvPr>
            <p:ph idx="3" type="subTitle"/>
          </p:nvPr>
        </p:nvSpPr>
        <p:spPr>
          <a:xfrm>
            <a:off x="466350" y="6114283"/>
            <a:ext cx="4694100" cy="280500"/>
          </a:xfrm>
          <a:prstGeom prst="rect">
            <a:avLst/>
          </a:prstGeom>
          <a:noFill/>
          <a:ln>
            <a:noFill/>
          </a:ln>
        </p:spPr>
        <p:txBody>
          <a:bodyPr anchorCtr="0" anchor="b" bIns="0" lIns="0" spcFirstLastPara="1" rIns="0" wrap="square" tIns="0">
            <a:noAutofit/>
          </a:bodyPr>
          <a:lstStyle>
            <a:lvl1pPr lvl="0" marR="0" algn="l">
              <a:lnSpc>
                <a:spcPct val="100000"/>
              </a:lnSpc>
              <a:spcBef>
                <a:spcPts val="0"/>
              </a:spcBef>
              <a:spcAft>
                <a:spcPts val="0"/>
              </a:spcAft>
              <a:buSzPts val="1200"/>
              <a:buNone/>
              <a:defRPr b="0" sz="900"/>
            </a:lvl1pPr>
            <a:lvl2pPr lvl="1" algn="l">
              <a:lnSpc>
                <a:spcPct val="100000"/>
              </a:lnSpc>
              <a:spcBef>
                <a:spcPts val="0"/>
              </a:spcBef>
              <a:spcAft>
                <a:spcPts val="0"/>
              </a:spcAft>
              <a:buSzPts val="1200"/>
              <a:buNone/>
              <a:defRPr b="0" sz="900"/>
            </a:lvl2pPr>
            <a:lvl3pPr lvl="2" algn="l">
              <a:lnSpc>
                <a:spcPct val="100000"/>
              </a:lnSpc>
              <a:spcBef>
                <a:spcPts val="0"/>
              </a:spcBef>
              <a:spcAft>
                <a:spcPts val="0"/>
              </a:spcAft>
              <a:buSzPts val="1200"/>
              <a:buNone/>
              <a:defRPr b="0" sz="900"/>
            </a:lvl3pPr>
            <a:lvl4pPr lvl="3" algn="l">
              <a:lnSpc>
                <a:spcPct val="100000"/>
              </a:lnSpc>
              <a:spcBef>
                <a:spcPts val="0"/>
              </a:spcBef>
              <a:spcAft>
                <a:spcPts val="0"/>
              </a:spcAft>
              <a:buSzPts val="1200"/>
              <a:buNone/>
              <a:defRPr b="0" sz="900"/>
            </a:lvl4pPr>
            <a:lvl5pPr lvl="4" algn="l">
              <a:lnSpc>
                <a:spcPct val="100000"/>
              </a:lnSpc>
              <a:spcBef>
                <a:spcPts val="0"/>
              </a:spcBef>
              <a:spcAft>
                <a:spcPts val="0"/>
              </a:spcAft>
              <a:buSzPts val="1200"/>
              <a:buNone/>
              <a:defRPr b="0" sz="900"/>
            </a:lvl5pPr>
            <a:lvl6pPr lvl="5" algn="l">
              <a:lnSpc>
                <a:spcPct val="100000"/>
              </a:lnSpc>
              <a:spcBef>
                <a:spcPts val="0"/>
              </a:spcBef>
              <a:spcAft>
                <a:spcPts val="0"/>
              </a:spcAft>
              <a:buSzPts val="1200"/>
              <a:buNone/>
              <a:defRPr b="0" sz="900"/>
            </a:lvl6pPr>
            <a:lvl7pPr lvl="6" algn="l">
              <a:lnSpc>
                <a:spcPct val="100000"/>
              </a:lnSpc>
              <a:spcBef>
                <a:spcPts val="0"/>
              </a:spcBef>
              <a:spcAft>
                <a:spcPts val="0"/>
              </a:spcAft>
              <a:buSzPts val="1200"/>
              <a:buNone/>
              <a:defRPr b="0" sz="900"/>
            </a:lvl7pPr>
            <a:lvl8pPr lvl="7" algn="l">
              <a:lnSpc>
                <a:spcPct val="100000"/>
              </a:lnSpc>
              <a:spcBef>
                <a:spcPts val="0"/>
              </a:spcBef>
              <a:spcAft>
                <a:spcPts val="0"/>
              </a:spcAft>
              <a:buSzPts val="1200"/>
              <a:buNone/>
              <a:defRPr b="0" sz="900"/>
            </a:lvl8pPr>
            <a:lvl9pPr lvl="8" algn="l">
              <a:lnSpc>
                <a:spcPct val="100000"/>
              </a:lnSpc>
              <a:spcBef>
                <a:spcPts val="0"/>
              </a:spcBef>
              <a:spcAft>
                <a:spcPts val="0"/>
              </a:spcAft>
              <a:buSzPts val="1200"/>
              <a:buNone/>
              <a:defRPr b="0" sz="900"/>
            </a:lvl9pPr>
          </a:lstStyle>
          <a:p/>
        </p:txBody>
      </p:sp>
      <p:sp>
        <p:nvSpPr>
          <p:cNvPr id="205" name="Google Shape;205;g1f03e763ce9_0_785"/>
          <p:cNvSpPr txBox="1"/>
          <p:nvPr>
            <p:ph idx="4" type="ctrTitle"/>
          </p:nvPr>
        </p:nvSpPr>
        <p:spPr>
          <a:xfrm>
            <a:off x="4687767" y="2633797"/>
            <a:ext cx="2816400" cy="979800"/>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6400"/>
              <a:buFont typeface="Optimistic Display"/>
              <a:buNone/>
              <a:defRPr b="1" sz="6400">
                <a:latin typeface="Optimistic Display"/>
                <a:ea typeface="Optimistic Display"/>
                <a:cs typeface="Optimistic Display"/>
                <a:sym typeface="Optimistic Display"/>
              </a:defRPr>
            </a:lvl1pPr>
            <a:lvl2pPr lvl="1" algn="l">
              <a:lnSpc>
                <a:spcPct val="100000"/>
              </a:lnSpc>
              <a:spcBef>
                <a:spcPts val="0"/>
              </a:spcBef>
              <a:spcAft>
                <a:spcPts val="0"/>
              </a:spcAft>
              <a:buSzPts val="6400"/>
              <a:buFont typeface="Optimistic Display"/>
              <a:buNone/>
              <a:defRPr b="1" sz="6400">
                <a:latin typeface="Optimistic Display"/>
                <a:ea typeface="Optimistic Display"/>
                <a:cs typeface="Optimistic Display"/>
                <a:sym typeface="Optimistic Display"/>
              </a:defRPr>
            </a:lvl2pPr>
            <a:lvl3pPr lvl="2" algn="l">
              <a:lnSpc>
                <a:spcPct val="100000"/>
              </a:lnSpc>
              <a:spcBef>
                <a:spcPts val="0"/>
              </a:spcBef>
              <a:spcAft>
                <a:spcPts val="0"/>
              </a:spcAft>
              <a:buSzPts val="6400"/>
              <a:buFont typeface="Optimistic Display"/>
              <a:buNone/>
              <a:defRPr b="1" sz="6400">
                <a:latin typeface="Optimistic Display"/>
                <a:ea typeface="Optimistic Display"/>
                <a:cs typeface="Optimistic Display"/>
                <a:sym typeface="Optimistic Display"/>
              </a:defRPr>
            </a:lvl3pPr>
            <a:lvl4pPr lvl="3" algn="l">
              <a:lnSpc>
                <a:spcPct val="100000"/>
              </a:lnSpc>
              <a:spcBef>
                <a:spcPts val="0"/>
              </a:spcBef>
              <a:spcAft>
                <a:spcPts val="0"/>
              </a:spcAft>
              <a:buSzPts val="6400"/>
              <a:buFont typeface="Optimistic Display"/>
              <a:buNone/>
              <a:defRPr b="1" sz="6400">
                <a:latin typeface="Optimistic Display"/>
                <a:ea typeface="Optimistic Display"/>
                <a:cs typeface="Optimistic Display"/>
                <a:sym typeface="Optimistic Display"/>
              </a:defRPr>
            </a:lvl4pPr>
            <a:lvl5pPr lvl="4" algn="l">
              <a:lnSpc>
                <a:spcPct val="100000"/>
              </a:lnSpc>
              <a:spcBef>
                <a:spcPts val="0"/>
              </a:spcBef>
              <a:spcAft>
                <a:spcPts val="0"/>
              </a:spcAft>
              <a:buSzPts val="6400"/>
              <a:buFont typeface="Optimistic Display"/>
              <a:buNone/>
              <a:defRPr b="1" sz="6400">
                <a:latin typeface="Optimistic Display"/>
                <a:ea typeface="Optimistic Display"/>
                <a:cs typeface="Optimistic Display"/>
                <a:sym typeface="Optimistic Display"/>
              </a:defRPr>
            </a:lvl5pPr>
            <a:lvl6pPr lvl="5" algn="l">
              <a:lnSpc>
                <a:spcPct val="100000"/>
              </a:lnSpc>
              <a:spcBef>
                <a:spcPts val="0"/>
              </a:spcBef>
              <a:spcAft>
                <a:spcPts val="0"/>
              </a:spcAft>
              <a:buSzPts val="6400"/>
              <a:buFont typeface="Optimistic Display"/>
              <a:buNone/>
              <a:defRPr b="1" sz="6400">
                <a:latin typeface="Optimistic Display"/>
                <a:ea typeface="Optimistic Display"/>
                <a:cs typeface="Optimistic Display"/>
                <a:sym typeface="Optimistic Display"/>
              </a:defRPr>
            </a:lvl6pPr>
            <a:lvl7pPr lvl="6" algn="l">
              <a:lnSpc>
                <a:spcPct val="100000"/>
              </a:lnSpc>
              <a:spcBef>
                <a:spcPts val="0"/>
              </a:spcBef>
              <a:spcAft>
                <a:spcPts val="0"/>
              </a:spcAft>
              <a:buSzPts val="6400"/>
              <a:buFont typeface="Optimistic Display"/>
              <a:buNone/>
              <a:defRPr b="1" sz="6400">
                <a:latin typeface="Optimistic Display"/>
                <a:ea typeface="Optimistic Display"/>
                <a:cs typeface="Optimistic Display"/>
                <a:sym typeface="Optimistic Display"/>
              </a:defRPr>
            </a:lvl7pPr>
            <a:lvl8pPr lvl="7" algn="l">
              <a:lnSpc>
                <a:spcPct val="100000"/>
              </a:lnSpc>
              <a:spcBef>
                <a:spcPts val="0"/>
              </a:spcBef>
              <a:spcAft>
                <a:spcPts val="0"/>
              </a:spcAft>
              <a:buSzPts val="6400"/>
              <a:buFont typeface="Optimistic Display"/>
              <a:buNone/>
              <a:defRPr b="1" sz="6400">
                <a:latin typeface="Optimistic Display"/>
                <a:ea typeface="Optimistic Display"/>
                <a:cs typeface="Optimistic Display"/>
                <a:sym typeface="Optimistic Display"/>
              </a:defRPr>
            </a:lvl8pPr>
            <a:lvl9pPr lvl="8" algn="l">
              <a:lnSpc>
                <a:spcPct val="100000"/>
              </a:lnSpc>
              <a:spcBef>
                <a:spcPts val="0"/>
              </a:spcBef>
              <a:spcAft>
                <a:spcPts val="0"/>
              </a:spcAft>
              <a:buSzPts val="6400"/>
              <a:buFont typeface="Optimistic Display"/>
              <a:buNone/>
              <a:defRPr b="1" sz="6400">
                <a:latin typeface="Optimistic Display"/>
                <a:ea typeface="Optimistic Display"/>
                <a:cs typeface="Optimistic Display"/>
                <a:sym typeface="Optimistic Display"/>
              </a:defRPr>
            </a:lvl9pPr>
          </a:lstStyle>
          <a:p/>
        </p:txBody>
      </p:sp>
      <p:sp>
        <p:nvSpPr>
          <p:cNvPr id="206" name="Google Shape;206;g1f03e763ce9_0_785"/>
          <p:cNvSpPr txBox="1"/>
          <p:nvPr>
            <p:ph idx="5" type="subTitle"/>
          </p:nvPr>
        </p:nvSpPr>
        <p:spPr>
          <a:xfrm>
            <a:off x="4687833" y="3639317"/>
            <a:ext cx="2816400" cy="231600"/>
          </a:xfrm>
          <a:prstGeom prst="rect">
            <a:avLst/>
          </a:prstGeom>
          <a:noFill/>
          <a:ln>
            <a:noFill/>
          </a:ln>
        </p:spPr>
        <p:txBody>
          <a:bodyPr anchorCtr="0" anchor="t" bIns="0" lIns="0" spcFirstLastPara="1" rIns="0" wrap="square" tIns="0">
            <a:noAutofit/>
          </a:bodyPr>
          <a:lstStyle>
            <a:lvl1pPr lvl="0" marR="0" algn="l">
              <a:lnSpc>
                <a:spcPct val="125000"/>
              </a:lnSpc>
              <a:spcBef>
                <a:spcPts val="0"/>
              </a:spcBef>
              <a:spcAft>
                <a:spcPts val="0"/>
              </a:spcAft>
              <a:buSzPts val="1200"/>
              <a:buNone/>
              <a:defRPr b="0" sz="1200"/>
            </a:lvl1pPr>
            <a:lvl2pPr lvl="1" algn="l">
              <a:lnSpc>
                <a:spcPct val="125000"/>
              </a:lnSpc>
              <a:spcBef>
                <a:spcPts val="0"/>
              </a:spcBef>
              <a:spcAft>
                <a:spcPts val="0"/>
              </a:spcAft>
              <a:buSzPts val="1200"/>
              <a:buNone/>
              <a:defRPr b="0" sz="1200"/>
            </a:lvl2pPr>
            <a:lvl3pPr lvl="2" algn="l">
              <a:lnSpc>
                <a:spcPct val="125000"/>
              </a:lnSpc>
              <a:spcBef>
                <a:spcPts val="0"/>
              </a:spcBef>
              <a:spcAft>
                <a:spcPts val="0"/>
              </a:spcAft>
              <a:buSzPts val="1200"/>
              <a:buNone/>
              <a:defRPr b="0" sz="1200"/>
            </a:lvl3pPr>
            <a:lvl4pPr lvl="3" algn="l">
              <a:lnSpc>
                <a:spcPct val="125000"/>
              </a:lnSpc>
              <a:spcBef>
                <a:spcPts val="0"/>
              </a:spcBef>
              <a:spcAft>
                <a:spcPts val="0"/>
              </a:spcAft>
              <a:buSzPts val="1200"/>
              <a:buNone/>
              <a:defRPr b="0" sz="1200"/>
            </a:lvl4pPr>
            <a:lvl5pPr lvl="4" algn="l">
              <a:lnSpc>
                <a:spcPct val="125000"/>
              </a:lnSpc>
              <a:spcBef>
                <a:spcPts val="0"/>
              </a:spcBef>
              <a:spcAft>
                <a:spcPts val="0"/>
              </a:spcAft>
              <a:buSzPts val="1200"/>
              <a:buNone/>
              <a:defRPr b="0" sz="1200"/>
            </a:lvl5pPr>
            <a:lvl6pPr lvl="5" algn="l">
              <a:lnSpc>
                <a:spcPct val="125000"/>
              </a:lnSpc>
              <a:spcBef>
                <a:spcPts val="0"/>
              </a:spcBef>
              <a:spcAft>
                <a:spcPts val="0"/>
              </a:spcAft>
              <a:buSzPts val="1200"/>
              <a:buNone/>
              <a:defRPr b="0" sz="1200"/>
            </a:lvl6pPr>
            <a:lvl7pPr lvl="6" algn="l">
              <a:lnSpc>
                <a:spcPct val="125000"/>
              </a:lnSpc>
              <a:spcBef>
                <a:spcPts val="0"/>
              </a:spcBef>
              <a:spcAft>
                <a:spcPts val="0"/>
              </a:spcAft>
              <a:buSzPts val="1200"/>
              <a:buNone/>
              <a:defRPr b="0" sz="1200"/>
            </a:lvl7pPr>
            <a:lvl8pPr lvl="7" algn="l">
              <a:lnSpc>
                <a:spcPct val="125000"/>
              </a:lnSpc>
              <a:spcBef>
                <a:spcPts val="0"/>
              </a:spcBef>
              <a:spcAft>
                <a:spcPts val="0"/>
              </a:spcAft>
              <a:buSzPts val="1200"/>
              <a:buNone/>
              <a:defRPr b="0" sz="1200"/>
            </a:lvl8pPr>
            <a:lvl9pPr lvl="8" algn="l">
              <a:lnSpc>
                <a:spcPct val="125000"/>
              </a:lnSpc>
              <a:spcBef>
                <a:spcPts val="0"/>
              </a:spcBef>
              <a:spcAft>
                <a:spcPts val="0"/>
              </a:spcAft>
              <a:buSzPts val="1200"/>
              <a:buNone/>
              <a:defRPr b="0" sz="1200"/>
            </a:lvl9pPr>
          </a:lstStyle>
          <a:p/>
        </p:txBody>
      </p:sp>
      <p:sp>
        <p:nvSpPr>
          <p:cNvPr id="207" name="Google Shape;207;g1f03e763ce9_0_785"/>
          <p:cNvSpPr txBox="1"/>
          <p:nvPr>
            <p:ph idx="6" type="ctrTitle"/>
          </p:nvPr>
        </p:nvSpPr>
        <p:spPr>
          <a:xfrm>
            <a:off x="8439800" y="2633798"/>
            <a:ext cx="2816400" cy="979800"/>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6400"/>
              <a:buFont typeface="Optimistic Display"/>
              <a:buNone/>
              <a:defRPr b="1" sz="6400">
                <a:latin typeface="Optimistic Display"/>
                <a:ea typeface="Optimistic Display"/>
                <a:cs typeface="Optimistic Display"/>
                <a:sym typeface="Optimistic Display"/>
              </a:defRPr>
            </a:lvl1pPr>
            <a:lvl2pPr lvl="1" algn="l">
              <a:lnSpc>
                <a:spcPct val="100000"/>
              </a:lnSpc>
              <a:spcBef>
                <a:spcPts val="0"/>
              </a:spcBef>
              <a:spcAft>
                <a:spcPts val="0"/>
              </a:spcAft>
              <a:buSzPts val="6400"/>
              <a:buFont typeface="Optimistic Display"/>
              <a:buNone/>
              <a:defRPr b="1" sz="6400">
                <a:latin typeface="Optimistic Display"/>
                <a:ea typeface="Optimistic Display"/>
                <a:cs typeface="Optimistic Display"/>
                <a:sym typeface="Optimistic Display"/>
              </a:defRPr>
            </a:lvl2pPr>
            <a:lvl3pPr lvl="2" algn="l">
              <a:lnSpc>
                <a:spcPct val="100000"/>
              </a:lnSpc>
              <a:spcBef>
                <a:spcPts val="0"/>
              </a:spcBef>
              <a:spcAft>
                <a:spcPts val="0"/>
              </a:spcAft>
              <a:buSzPts val="6400"/>
              <a:buFont typeface="Optimistic Display"/>
              <a:buNone/>
              <a:defRPr b="1" sz="6400">
                <a:latin typeface="Optimistic Display"/>
                <a:ea typeface="Optimistic Display"/>
                <a:cs typeface="Optimistic Display"/>
                <a:sym typeface="Optimistic Display"/>
              </a:defRPr>
            </a:lvl3pPr>
            <a:lvl4pPr lvl="3" algn="l">
              <a:lnSpc>
                <a:spcPct val="100000"/>
              </a:lnSpc>
              <a:spcBef>
                <a:spcPts val="0"/>
              </a:spcBef>
              <a:spcAft>
                <a:spcPts val="0"/>
              </a:spcAft>
              <a:buSzPts val="6400"/>
              <a:buFont typeface="Optimistic Display"/>
              <a:buNone/>
              <a:defRPr b="1" sz="6400">
                <a:latin typeface="Optimistic Display"/>
                <a:ea typeface="Optimistic Display"/>
                <a:cs typeface="Optimistic Display"/>
                <a:sym typeface="Optimistic Display"/>
              </a:defRPr>
            </a:lvl4pPr>
            <a:lvl5pPr lvl="4" algn="l">
              <a:lnSpc>
                <a:spcPct val="100000"/>
              </a:lnSpc>
              <a:spcBef>
                <a:spcPts val="0"/>
              </a:spcBef>
              <a:spcAft>
                <a:spcPts val="0"/>
              </a:spcAft>
              <a:buSzPts val="6400"/>
              <a:buFont typeface="Optimistic Display"/>
              <a:buNone/>
              <a:defRPr b="1" sz="6400">
                <a:latin typeface="Optimistic Display"/>
                <a:ea typeface="Optimistic Display"/>
                <a:cs typeface="Optimistic Display"/>
                <a:sym typeface="Optimistic Display"/>
              </a:defRPr>
            </a:lvl5pPr>
            <a:lvl6pPr lvl="5" algn="l">
              <a:lnSpc>
                <a:spcPct val="100000"/>
              </a:lnSpc>
              <a:spcBef>
                <a:spcPts val="0"/>
              </a:spcBef>
              <a:spcAft>
                <a:spcPts val="0"/>
              </a:spcAft>
              <a:buSzPts val="6400"/>
              <a:buFont typeface="Optimistic Display"/>
              <a:buNone/>
              <a:defRPr b="1" sz="6400">
                <a:latin typeface="Optimistic Display"/>
                <a:ea typeface="Optimistic Display"/>
                <a:cs typeface="Optimistic Display"/>
                <a:sym typeface="Optimistic Display"/>
              </a:defRPr>
            </a:lvl6pPr>
            <a:lvl7pPr lvl="6" algn="l">
              <a:lnSpc>
                <a:spcPct val="100000"/>
              </a:lnSpc>
              <a:spcBef>
                <a:spcPts val="0"/>
              </a:spcBef>
              <a:spcAft>
                <a:spcPts val="0"/>
              </a:spcAft>
              <a:buSzPts val="6400"/>
              <a:buFont typeface="Optimistic Display"/>
              <a:buNone/>
              <a:defRPr b="1" sz="6400">
                <a:latin typeface="Optimistic Display"/>
                <a:ea typeface="Optimistic Display"/>
                <a:cs typeface="Optimistic Display"/>
                <a:sym typeface="Optimistic Display"/>
              </a:defRPr>
            </a:lvl7pPr>
            <a:lvl8pPr lvl="7" algn="l">
              <a:lnSpc>
                <a:spcPct val="100000"/>
              </a:lnSpc>
              <a:spcBef>
                <a:spcPts val="0"/>
              </a:spcBef>
              <a:spcAft>
                <a:spcPts val="0"/>
              </a:spcAft>
              <a:buSzPts val="6400"/>
              <a:buFont typeface="Optimistic Display"/>
              <a:buNone/>
              <a:defRPr b="1" sz="6400">
                <a:latin typeface="Optimistic Display"/>
                <a:ea typeface="Optimistic Display"/>
                <a:cs typeface="Optimistic Display"/>
                <a:sym typeface="Optimistic Display"/>
              </a:defRPr>
            </a:lvl8pPr>
            <a:lvl9pPr lvl="8" algn="l">
              <a:lnSpc>
                <a:spcPct val="100000"/>
              </a:lnSpc>
              <a:spcBef>
                <a:spcPts val="0"/>
              </a:spcBef>
              <a:spcAft>
                <a:spcPts val="0"/>
              </a:spcAft>
              <a:buSzPts val="6400"/>
              <a:buFont typeface="Optimistic Display"/>
              <a:buNone/>
              <a:defRPr b="1" sz="6400">
                <a:latin typeface="Optimistic Display"/>
                <a:ea typeface="Optimistic Display"/>
                <a:cs typeface="Optimistic Display"/>
                <a:sym typeface="Optimistic Display"/>
              </a:defRPr>
            </a:lvl9pPr>
          </a:lstStyle>
          <a:p/>
        </p:txBody>
      </p:sp>
      <p:sp>
        <p:nvSpPr>
          <p:cNvPr id="208" name="Google Shape;208;g1f03e763ce9_0_785"/>
          <p:cNvSpPr txBox="1"/>
          <p:nvPr>
            <p:ph idx="7" type="subTitle"/>
          </p:nvPr>
        </p:nvSpPr>
        <p:spPr>
          <a:xfrm>
            <a:off x="8439867" y="3639317"/>
            <a:ext cx="2816400" cy="231600"/>
          </a:xfrm>
          <a:prstGeom prst="rect">
            <a:avLst/>
          </a:prstGeom>
          <a:noFill/>
          <a:ln>
            <a:noFill/>
          </a:ln>
        </p:spPr>
        <p:txBody>
          <a:bodyPr anchorCtr="0" anchor="t" bIns="0" lIns="0" spcFirstLastPara="1" rIns="0" wrap="square" tIns="0">
            <a:noAutofit/>
          </a:bodyPr>
          <a:lstStyle>
            <a:lvl1pPr lvl="0" marR="0" algn="l">
              <a:lnSpc>
                <a:spcPct val="125000"/>
              </a:lnSpc>
              <a:spcBef>
                <a:spcPts val="0"/>
              </a:spcBef>
              <a:spcAft>
                <a:spcPts val="0"/>
              </a:spcAft>
              <a:buSzPts val="1200"/>
              <a:buNone/>
              <a:defRPr b="0" sz="1200"/>
            </a:lvl1pPr>
            <a:lvl2pPr lvl="1" algn="l">
              <a:lnSpc>
                <a:spcPct val="125000"/>
              </a:lnSpc>
              <a:spcBef>
                <a:spcPts val="0"/>
              </a:spcBef>
              <a:spcAft>
                <a:spcPts val="0"/>
              </a:spcAft>
              <a:buSzPts val="1200"/>
              <a:buNone/>
              <a:defRPr b="0" sz="1200"/>
            </a:lvl2pPr>
            <a:lvl3pPr lvl="2" algn="l">
              <a:lnSpc>
                <a:spcPct val="125000"/>
              </a:lnSpc>
              <a:spcBef>
                <a:spcPts val="0"/>
              </a:spcBef>
              <a:spcAft>
                <a:spcPts val="0"/>
              </a:spcAft>
              <a:buSzPts val="1200"/>
              <a:buNone/>
              <a:defRPr b="0" sz="1200"/>
            </a:lvl3pPr>
            <a:lvl4pPr lvl="3" algn="l">
              <a:lnSpc>
                <a:spcPct val="125000"/>
              </a:lnSpc>
              <a:spcBef>
                <a:spcPts val="0"/>
              </a:spcBef>
              <a:spcAft>
                <a:spcPts val="0"/>
              </a:spcAft>
              <a:buSzPts val="1200"/>
              <a:buNone/>
              <a:defRPr b="0" sz="1200"/>
            </a:lvl4pPr>
            <a:lvl5pPr lvl="4" algn="l">
              <a:lnSpc>
                <a:spcPct val="125000"/>
              </a:lnSpc>
              <a:spcBef>
                <a:spcPts val="0"/>
              </a:spcBef>
              <a:spcAft>
                <a:spcPts val="0"/>
              </a:spcAft>
              <a:buSzPts val="1200"/>
              <a:buNone/>
              <a:defRPr b="0" sz="1200"/>
            </a:lvl5pPr>
            <a:lvl6pPr lvl="5" algn="l">
              <a:lnSpc>
                <a:spcPct val="125000"/>
              </a:lnSpc>
              <a:spcBef>
                <a:spcPts val="0"/>
              </a:spcBef>
              <a:spcAft>
                <a:spcPts val="0"/>
              </a:spcAft>
              <a:buSzPts val="1200"/>
              <a:buNone/>
              <a:defRPr b="0" sz="1200"/>
            </a:lvl6pPr>
            <a:lvl7pPr lvl="6" algn="l">
              <a:lnSpc>
                <a:spcPct val="125000"/>
              </a:lnSpc>
              <a:spcBef>
                <a:spcPts val="0"/>
              </a:spcBef>
              <a:spcAft>
                <a:spcPts val="0"/>
              </a:spcAft>
              <a:buSzPts val="1200"/>
              <a:buNone/>
              <a:defRPr b="0" sz="1200"/>
            </a:lvl7pPr>
            <a:lvl8pPr lvl="7" algn="l">
              <a:lnSpc>
                <a:spcPct val="125000"/>
              </a:lnSpc>
              <a:spcBef>
                <a:spcPts val="0"/>
              </a:spcBef>
              <a:spcAft>
                <a:spcPts val="0"/>
              </a:spcAft>
              <a:buSzPts val="1200"/>
              <a:buNone/>
              <a:defRPr b="0" sz="1200"/>
            </a:lvl8pPr>
            <a:lvl9pPr lvl="8" algn="l">
              <a:lnSpc>
                <a:spcPct val="125000"/>
              </a:lnSpc>
              <a:spcBef>
                <a:spcPts val="0"/>
              </a:spcBef>
              <a:spcAft>
                <a:spcPts val="0"/>
              </a:spcAft>
              <a:buSzPts val="1200"/>
              <a:buNone/>
              <a:defRPr b="0" sz="1200"/>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8_Stat (Half)">
  <p:cSld name="TITLE_1_2_2">
    <p:spTree>
      <p:nvGrpSpPr>
        <p:cNvPr id="209" name="Shape 209"/>
        <p:cNvGrpSpPr/>
        <p:nvPr/>
      </p:nvGrpSpPr>
      <p:grpSpPr>
        <a:xfrm>
          <a:off x="0" y="0"/>
          <a:ext cx="0" cy="0"/>
          <a:chOff x="0" y="0"/>
          <a:chExt cx="0" cy="0"/>
        </a:xfrm>
      </p:grpSpPr>
      <p:sp>
        <p:nvSpPr>
          <p:cNvPr id="210" name="Google Shape;210;g1f03e763ce9_0_794"/>
          <p:cNvSpPr txBox="1"/>
          <p:nvPr>
            <p:ph idx="1" type="subTitle"/>
          </p:nvPr>
        </p:nvSpPr>
        <p:spPr>
          <a:xfrm>
            <a:off x="466350" y="466350"/>
            <a:ext cx="5163300" cy="231600"/>
          </a:xfrm>
          <a:prstGeom prst="rect">
            <a:avLst/>
          </a:prstGeom>
          <a:noFill/>
          <a:ln>
            <a:noFill/>
          </a:ln>
        </p:spPr>
        <p:txBody>
          <a:bodyPr anchorCtr="0" anchor="t" bIns="0" lIns="0" spcFirstLastPara="1" rIns="0" wrap="square" tIns="0">
            <a:noAutofit/>
          </a:bodyPr>
          <a:lstStyle>
            <a:lvl1pPr lvl="0" marR="0" algn="l">
              <a:lnSpc>
                <a:spcPct val="120000"/>
              </a:lnSpc>
              <a:spcBef>
                <a:spcPts val="0"/>
              </a:spcBef>
              <a:spcAft>
                <a:spcPts val="0"/>
              </a:spcAft>
              <a:buSzPts val="1200"/>
              <a:buNone/>
              <a:defRPr sz="1200"/>
            </a:lvl1pPr>
            <a:lvl2pPr lvl="1" algn="l">
              <a:lnSpc>
                <a:spcPct val="120000"/>
              </a:lnSpc>
              <a:spcBef>
                <a:spcPts val="0"/>
              </a:spcBef>
              <a:spcAft>
                <a:spcPts val="0"/>
              </a:spcAft>
              <a:buSzPts val="1200"/>
              <a:buNone/>
              <a:defRPr sz="1200"/>
            </a:lvl2pPr>
            <a:lvl3pPr lvl="2" algn="l">
              <a:lnSpc>
                <a:spcPct val="120000"/>
              </a:lnSpc>
              <a:spcBef>
                <a:spcPts val="0"/>
              </a:spcBef>
              <a:spcAft>
                <a:spcPts val="0"/>
              </a:spcAft>
              <a:buSzPts val="1200"/>
              <a:buNone/>
              <a:defRPr sz="1200"/>
            </a:lvl3pPr>
            <a:lvl4pPr lvl="3" algn="l">
              <a:lnSpc>
                <a:spcPct val="120000"/>
              </a:lnSpc>
              <a:spcBef>
                <a:spcPts val="0"/>
              </a:spcBef>
              <a:spcAft>
                <a:spcPts val="0"/>
              </a:spcAft>
              <a:buSzPts val="1200"/>
              <a:buNone/>
              <a:defRPr sz="1200"/>
            </a:lvl4pPr>
            <a:lvl5pPr lvl="4" algn="l">
              <a:lnSpc>
                <a:spcPct val="120000"/>
              </a:lnSpc>
              <a:spcBef>
                <a:spcPts val="0"/>
              </a:spcBef>
              <a:spcAft>
                <a:spcPts val="0"/>
              </a:spcAft>
              <a:buSzPts val="1200"/>
              <a:buNone/>
              <a:defRPr sz="1200"/>
            </a:lvl5pPr>
            <a:lvl6pPr lvl="5" algn="l">
              <a:lnSpc>
                <a:spcPct val="120000"/>
              </a:lnSpc>
              <a:spcBef>
                <a:spcPts val="0"/>
              </a:spcBef>
              <a:spcAft>
                <a:spcPts val="0"/>
              </a:spcAft>
              <a:buSzPts val="1200"/>
              <a:buNone/>
              <a:defRPr sz="1200"/>
            </a:lvl6pPr>
            <a:lvl7pPr lvl="6" algn="l">
              <a:lnSpc>
                <a:spcPct val="120000"/>
              </a:lnSpc>
              <a:spcBef>
                <a:spcPts val="0"/>
              </a:spcBef>
              <a:spcAft>
                <a:spcPts val="0"/>
              </a:spcAft>
              <a:buSzPts val="1200"/>
              <a:buNone/>
              <a:defRPr sz="1200"/>
            </a:lvl7pPr>
            <a:lvl8pPr lvl="7" algn="l">
              <a:lnSpc>
                <a:spcPct val="120000"/>
              </a:lnSpc>
              <a:spcBef>
                <a:spcPts val="0"/>
              </a:spcBef>
              <a:spcAft>
                <a:spcPts val="0"/>
              </a:spcAft>
              <a:buSzPts val="1200"/>
              <a:buNone/>
              <a:defRPr sz="1200"/>
            </a:lvl8pPr>
            <a:lvl9pPr lvl="8" algn="l">
              <a:lnSpc>
                <a:spcPct val="120000"/>
              </a:lnSpc>
              <a:spcBef>
                <a:spcPts val="0"/>
              </a:spcBef>
              <a:spcAft>
                <a:spcPts val="0"/>
              </a:spcAft>
              <a:buSzPts val="1200"/>
              <a:buNone/>
              <a:defRPr sz="1200"/>
            </a:lvl9pPr>
          </a:lstStyle>
          <a:p/>
        </p:txBody>
      </p:sp>
      <p:sp>
        <p:nvSpPr>
          <p:cNvPr id="211" name="Google Shape;211;g1f03e763ce9_0_794"/>
          <p:cNvSpPr txBox="1"/>
          <p:nvPr>
            <p:ph type="ctrTitle"/>
          </p:nvPr>
        </p:nvSpPr>
        <p:spPr>
          <a:xfrm>
            <a:off x="935733" y="2255517"/>
            <a:ext cx="4694100" cy="1469100"/>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9700"/>
              <a:buFont typeface="Optimistic Display"/>
              <a:buNone/>
              <a:defRPr b="1" sz="9700">
                <a:latin typeface="Optimistic Display"/>
                <a:ea typeface="Optimistic Display"/>
                <a:cs typeface="Optimistic Display"/>
                <a:sym typeface="Optimistic Display"/>
              </a:defRPr>
            </a:lvl1pPr>
            <a:lvl2pPr lvl="1" algn="l">
              <a:lnSpc>
                <a:spcPct val="100000"/>
              </a:lnSpc>
              <a:spcBef>
                <a:spcPts val="0"/>
              </a:spcBef>
              <a:spcAft>
                <a:spcPts val="0"/>
              </a:spcAft>
              <a:buSzPts val="9700"/>
              <a:buFont typeface="Optimistic Display"/>
              <a:buNone/>
              <a:defRPr b="1" sz="9700">
                <a:latin typeface="Optimistic Display"/>
                <a:ea typeface="Optimistic Display"/>
                <a:cs typeface="Optimistic Display"/>
                <a:sym typeface="Optimistic Display"/>
              </a:defRPr>
            </a:lvl2pPr>
            <a:lvl3pPr lvl="2" algn="l">
              <a:lnSpc>
                <a:spcPct val="100000"/>
              </a:lnSpc>
              <a:spcBef>
                <a:spcPts val="0"/>
              </a:spcBef>
              <a:spcAft>
                <a:spcPts val="0"/>
              </a:spcAft>
              <a:buSzPts val="9700"/>
              <a:buFont typeface="Optimistic Display"/>
              <a:buNone/>
              <a:defRPr b="1" sz="9700">
                <a:latin typeface="Optimistic Display"/>
                <a:ea typeface="Optimistic Display"/>
                <a:cs typeface="Optimistic Display"/>
                <a:sym typeface="Optimistic Display"/>
              </a:defRPr>
            </a:lvl3pPr>
            <a:lvl4pPr lvl="3" algn="l">
              <a:lnSpc>
                <a:spcPct val="100000"/>
              </a:lnSpc>
              <a:spcBef>
                <a:spcPts val="0"/>
              </a:spcBef>
              <a:spcAft>
                <a:spcPts val="0"/>
              </a:spcAft>
              <a:buSzPts val="9700"/>
              <a:buFont typeface="Optimistic Display"/>
              <a:buNone/>
              <a:defRPr b="1" sz="9700">
                <a:latin typeface="Optimistic Display"/>
                <a:ea typeface="Optimistic Display"/>
                <a:cs typeface="Optimistic Display"/>
                <a:sym typeface="Optimistic Display"/>
              </a:defRPr>
            </a:lvl4pPr>
            <a:lvl5pPr lvl="4" algn="l">
              <a:lnSpc>
                <a:spcPct val="100000"/>
              </a:lnSpc>
              <a:spcBef>
                <a:spcPts val="0"/>
              </a:spcBef>
              <a:spcAft>
                <a:spcPts val="0"/>
              </a:spcAft>
              <a:buSzPts val="9700"/>
              <a:buFont typeface="Optimistic Display"/>
              <a:buNone/>
              <a:defRPr b="1" sz="9700">
                <a:latin typeface="Optimistic Display"/>
                <a:ea typeface="Optimistic Display"/>
                <a:cs typeface="Optimistic Display"/>
                <a:sym typeface="Optimistic Display"/>
              </a:defRPr>
            </a:lvl5pPr>
            <a:lvl6pPr lvl="5" algn="l">
              <a:lnSpc>
                <a:spcPct val="100000"/>
              </a:lnSpc>
              <a:spcBef>
                <a:spcPts val="0"/>
              </a:spcBef>
              <a:spcAft>
                <a:spcPts val="0"/>
              </a:spcAft>
              <a:buSzPts val="9700"/>
              <a:buFont typeface="Optimistic Display"/>
              <a:buNone/>
              <a:defRPr b="1" sz="9700">
                <a:latin typeface="Optimistic Display"/>
                <a:ea typeface="Optimistic Display"/>
                <a:cs typeface="Optimistic Display"/>
                <a:sym typeface="Optimistic Display"/>
              </a:defRPr>
            </a:lvl6pPr>
            <a:lvl7pPr lvl="6" algn="l">
              <a:lnSpc>
                <a:spcPct val="100000"/>
              </a:lnSpc>
              <a:spcBef>
                <a:spcPts val="0"/>
              </a:spcBef>
              <a:spcAft>
                <a:spcPts val="0"/>
              </a:spcAft>
              <a:buSzPts val="9700"/>
              <a:buFont typeface="Optimistic Display"/>
              <a:buNone/>
              <a:defRPr b="1" sz="9700">
                <a:latin typeface="Optimistic Display"/>
                <a:ea typeface="Optimistic Display"/>
                <a:cs typeface="Optimistic Display"/>
                <a:sym typeface="Optimistic Display"/>
              </a:defRPr>
            </a:lvl7pPr>
            <a:lvl8pPr lvl="7" algn="l">
              <a:lnSpc>
                <a:spcPct val="100000"/>
              </a:lnSpc>
              <a:spcBef>
                <a:spcPts val="0"/>
              </a:spcBef>
              <a:spcAft>
                <a:spcPts val="0"/>
              </a:spcAft>
              <a:buSzPts val="9700"/>
              <a:buFont typeface="Optimistic Display"/>
              <a:buNone/>
              <a:defRPr b="1" sz="9700">
                <a:latin typeface="Optimistic Display"/>
                <a:ea typeface="Optimistic Display"/>
                <a:cs typeface="Optimistic Display"/>
                <a:sym typeface="Optimistic Display"/>
              </a:defRPr>
            </a:lvl8pPr>
            <a:lvl9pPr lvl="8" algn="l">
              <a:lnSpc>
                <a:spcPct val="100000"/>
              </a:lnSpc>
              <a:spcBef>
                <a:spcPts val="0"/>
              </a:spcBef>
              <a:spcAft>
                <a:spcPts val="0"/>
              </a:spcAft>
              <a:buSzPts val="9700"/>
              <a:buFont typeface="Optimistic Display"/>
              <a:buNone/>
              <a:defRPr b="1" sz="9700">
                <a:latin typeface="Optimistic Display"/>
                <a:ea typeface="Optimistic Display"/>
                <a:cs typeface="Optimistic Display"/>
                <a:sym typeface="Optimistic Display"/>
              </a:defRPr>
            </a:lvl9pPr>
          </a:lstStyle>
          <a:p/>
        </p:txBody>
      </p:sp>
      <p:sp>
        <p:nvSpPr>
          <p:cNvPr id="212" name="Google Shape;212;g1f03e763ce9_0_794"/>
          <p:cNvSpPr txBox="1"/>
          <p:nvPr>
            <p:ph idx="2" type="subTitle"/>
          </p:nvPr>
        </p:nvSpPr>
        <p:spPr>
          <a:xfrm>
            <a:off x="935767" y="3639316"/>
            <a:ext cx="4694100" cy="231600"/>
          </a:xfrm>
          <a:prstGeom prst="rect">
            <a:avLst/>
          </a:prstGeom>
          <a:noFill/>
          <a:ln>
            <a:noFill/>
          </a:ln>
        </p:spPr>
        <p:txBody>
          <a:bodyPr anchorCtr="0" anchor="t" bIns="0" lIns="0" spcFirstLastPara="1" rIns="0" wrap="square" tIns="0">
            <a:noAutofit/>
          </a:bodyPr>
          <a:lstStyle>
            <a:lvl1pPr lvl="0" marR="0" algn="l">
              <a:lnSpc>
                <a:spcPct val="125000"/>
              </a:lnSpc>
              <a:spcBef>
                <a:spcPts val="0"/>
              </a:spcBef>
              <a:spcAft>
                <a:spcPts val="0"/>
              </a:spcAft>
              <a:buSzPts val="1200"/>
              <a:buNone/>
              <a:defRPr b="0" sz="1200"/>
            </a:lvl1pPr>
            <a:lvl2pPr lvl="1" algn="l">
              <a:lnSpc>
                <a:spcPct val="125000"/>
              </a:lnSpc>
              <a:spcBef>
                <a:spcPts val="0"/>
              </a:spcBef>
              <a:spcAft>
                <a:spcPts val="0"/>
              </a:spcAft>
              <a:buSzPts val="1200"/>
              <a:buNone/>
              <a:defRPr b="0" sz="1200"/>
            </a:lvl2pPr>
            <a:lvl3pPr lvl="2" algn="l">
              <a:lnSpc>
                <a:spcPct val="125000"/>
              </a:lnSpc>
              <a:spcBef>
                <a:spcPts val="0"/>
              </a:spcBef>
              <a:spcAft>
                <a:spcPts val="0"/>
              </a:spcAft>
              <a:buSzPts val="1200"/>
              <a:buNone/>
              <a:defRPr b="0" sz="1200"/>
            </a:lvl3pPr>
            <a:lvl4pPr lvl="3" algn="l">
              <a:lnSpc>
                <a:spcPct val="125000"/>
              </a:lnSpc>
              <a:spcBef>
                <a:spcPts val="0"/>
              </a:spcBef>
              <a:spcAft>
                <a:spcPts val="0"/>
              </a:spcAft>
              <a:buSzPts val="1200"/>
              <a:buNone/>
              <a:defRPr b="0" sz="1200"/>
            </a:lvl4pPr>
            <a:lvl5pPr lvl="4" algn="l">
              <a:lnSpc>
                <a:spcPct val="125000"/>
              </a:lnSpc>
              <a:spcBef>
                <a:spcPts val="0"/>
              </a:spcBef>
              <a:spcAft>
                <a:spcPts val="0"/>
              </a:spcAft>
              <a:buSzPts val="1200"/>
              <a:buNone/>
              <a:defRPr b="0" sz="1200"/>
            </a:lvl5pPr>
            <a:lvl6pPr lvl="5" algn="l">
              <a:lnSpc>
                <a:spcPct val="125000"/>
              </a:lnSpc>
              <a:spcBef>
                <a:spcPts val="0"/>
              </a:spcBef>
              <a:spcAft>
                <a:spcPts val="0"/>
              </a:spcAft>
              <a:buSzPts val="1200"/>
              <a:buNone/>
              <a:defRPr b="0" sz="1200"/>
            </a:lvl6pPr>
            <a:lvl7pPr lvl="6" algn="l">
              <a:lnSpc>
                <a:spcPct val="125000"/>
              </a:lnSpc>
              <a:spcBef>
                <a:spcPts val="0"/>
              </a:spcBef>
              <a:spcAft>
                <a:spcPts val="0"/>
              </a:spcAft>
              <a:buSzPts val="1200"/>
              <a:buNone/>
              <a:defRPr b="0" sz="1200"/>
            </a:lvl7pPr>
            <a:lvl8pPr lvl="7" algn="l">
              <a:lnSpc>
                <a:spcPct val="125000"/>
              </a:lnSpc>
              <a:spcBef>
                <a:spcPts val="0"/>
              </a:spcBef>
              <a:spcAft>
                <a:spcPts val="0"/>
              </a:spcAft>
              <a:buSzPts val="1200"/>
              <a:buNone/>
              <a:defRPr b="0" sz="1200"/>
            </a:lvl8pPr>
            <a:lvl9pPr lvl="8" algn="l">
              <a:lnSpc>
                <a:spcPct val="125000"/>
              </a:lnSpc>
              <a:spcBef>
                <a:spcPts val="0"/>
              </a:spcBef>
              <a:spcAft>
                <a:spcPts val="0"/>
              </a:spcAft>
              <a:buSzPts val="1200"/>
              <a:buNone/>
              <a:defRPr b="0" sz="1200"/>
            </a:lvl9pPr>
          </a:lstStyle>
          <a:p/>
        </p:txBody>
      </p:sp>
      <p:sp>
        <p:nvSpPr>
          <p:cNvPr id="213" name="Google Shape;213;g1f03e763ce9_0_794"/>
          <p:cNvSpPr txBox="1"/>
          <p:nvPr>
            <p:ph idx="3" type="subTitle"/>
          </p:nvPr>
        </p:nvSpPr>
        <p:spPr>
          <a:xfrm>
            <a:off x="466350" y="6114283"/>
            <a:ext cx="4694100" cy="280500"/>
          </a:xfrm>
          <a:prstGeom prst="rect">
            <a:avLst/>
          </a:prstGeom>
          <a:noFill/>
          <a:ln>
            <a:noFill/>
          </a:ln>
        </p:spPr>
        <p:txBody>
          <a:bodyPr anchorCtr="0" anchor="b" bIns="0" lIns="0" spcFirstLastPara="1" rIns="0" wrap="square" tIns="0">
            <a:noAutofit/>
          </a:bodyPr>
          <a:lstStyle>
            <a:lvl1pPr lvl="0" marR="0" algn="l">
              <a:lnSpc>
                <a:spcPct val="100000"/>
              </a:lnSpc>
              <a:spcBef>
                <a:spcPts val="0"/>
              </a:spcBef>
              <a:spcAft>
                <a:spcPts val="0"/>
              </a:spcAft>
              <a:buSzPts val="1200"/>
              <a:buNone/>
              <a:defRPr b="0" sz="900"/>
            </a:lvl1pPr>
            <a:lvl2pPr lvl="1" algn="l">
              <a:lnSpc>
                <a:spcPct val="100000"/>
              </a:lnSpc>
              <a:spcBef>
                <a:spcPts val="0"/>
              </a:spcBef>
              <a:spcAft>
                <a:spcPts val="0"/>
              </a:spcAft>
              <a:buSzPts val="1200"/>
              <a:buNone/>
              <a:defRPr b="0" sz="900"/>
            </a:lvl2pPr>
            <a:lvl3pPr lvl="2" algn="l">
              <a:lnSpc>
                <a:spcPct val="100000"/>
              </a:lnSpc>
              <a:spcBef>
                <a:spcPts val="0"/>
              </a:spcBef>
              <a:spcAft>
                <a:spcPts val="0"/>
              </a:spcAft>
              <a:buSzPts val="1200"/>
              <a:buNone/>
              <a:defRPr b="0" sz="900"/>
            </a:lvl3pPr>
            <a:lvl4pPr lvl="3" algn="l">
              <a:lnSpc>
                <a:spcPct val="100000"/>
              </a:lnSpc>
              <a:spcBef>
                <a:spcPts val="0"/>
              </a:spcBef>
              <a:spcAft>
                <a:spcPts val="0"/>
              </a:spcAft>
              <a:buSzPts val="1200"/>
              <a:buNone/>
              <a:defRPr b="0" sz="900"/>
            </a:lvl4pPr>
            <a:lvl5pPr lvl="4" algn="l">
              <a:lnSpc>
                <a:spcPct val="100000"/>
              </a:lnSpc>
              <a:spcBef>
                <a:spcPts val="0"/>
              </a:spcBef>
              <a:spcAft>
                <a:spcPts val="0"/>
              </a:spcAft>
              <a:buSzPts val="1200"/>
              <a:buNone/>
              <a:defRPr b="0" sz="900"/>
            </a:lvl5pPr>
            <a:lvl6pPr lvl="5" algn="l">
              <a:lnSpc>
                <a:spcPct val="100000"/>
              </a:lnSpc>
              <a:spcBef>
                <a:spcPts val="0"/>
              </a:spcBef>
              <a:spcAft>
                <a:spcPts val="0"/>
              </a:spcAft>
              <a:buSzPts val="1200"/>
              <a:buNone/>
              <a:defRPr b="0" sz="900"/>
            </a:lvl6pPr>
            <a:lvl7pPr lvl="6" algn="l">
              <a:lnSpc>
                <a:spcPct val="100000"/>
              </a:lnSpc>
              <a:spcBef>
                <a:spcPts val="0"/>
              </a:spcBef>
              <a:spcAft>
                <a:spcPts val="0"/>
              </a:spcAft>
              <a:buSzPts val="1200"/>
              <a:buNone/>
              <a:defRPr b="0" sz="900"/>
            </a:lvl7pPr>
            <a:lvl8pPr lvl="7" algn="l">
              <a:lnSpc>
                <a:spcPct val="100000"/>
              </a:lnSpc>
              <a:spcBef>
                <a:spcPts val="0"/>
              </a:spcBef>
              <a:spcAft>
                <a:spcPts val="0"/>
              </a:spcAft>
              <a:buSzPts val="1200"/>
              <a:buNone/>
              <a:defRPr b="0" sz="900"/>
            </a:lvl8pPr>
            <a:lvl9pPr lvl="8" algn="l">
              <a:lnSpc>
                <a:spcPct val="100000"/>
              </a:lnSpc>
              <a:spcBef>
                <a:spcPts val="0"/>
              </a:spcBef>
              <a:spcAft>
                <a:spcPts val="0"/>
              </a:spcAft>
              <a:buSzPts val="1200"/>
              <a:buNone/>
              <a:defRPr b="0" sz="900"/>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1_Stats (Half)">
  <p:cSld name="TITLE_1_2">
    <p:spTree>
      <p:nvGrpSpPr>
        <p:cNvPr id="214" name="Shape 214"/>
        <p:cNvGrpSpPr/>
        <p:nvPr/>
      </p:nvGrpSpPr>
      <p:grpSpPr>
        <a:xfrm>
          <a:off x="0" y="0"/>
          <a:ext cx="0" cy="0"/>
          <a:chOff x="0" y="0"/>
          <a:chExt cx="0" cy="0"/>
        </a:xfrm>
      </p:grpSpPr>
      <p:sp>
        <p:nvSpPr>
          <p:cNvPr id="215" name="Google Shape;215;g1f03e763ce9_0_799"/>
          <p:cNvSpPr txBox="1"/>
          <p:nvPr>
            <p:ph idx="1" type="subTitle"/>
          </p:nvPr>
        </p:nvSpPr>
        <p:spPr>
          <a:xfrm>
            <a:off x="466350" y="466350"/>
            <a:ext cx="5163300" cy="231600"/>
          </a:xfrm>
          <a:prstGeom prst="rect">
            <a:avLst/>
          </a:prstGeom>
          <a:noFill/>
          <a:ln>
            <a:noFill/>
          </a:ln>
        </p:spPr>
        <p:txBody>
          <a:bodyPr anchorCtr="0" anchor="t" bIns="0" lIns="0" spcFirstLastPara="1" rIns="0" wrap="square" tIns="0">
            <a:noAutofit/>
          </a:bodyPr>
          <a:lstStyle>
            <a:lvl1pPr lvl="0" marR="0" algn="l">
              <a:lnSpc>
                <a:spcPct val="120000"/>
              </a:lnSpc>
              <a:spcBef>
                <a:spcPts val="0"/>
              </a:spcBef>
              <a:spcAft>
                <a:spcPts val="0"/>
              </a:spcAft>
              <a:buSzPts val="1200"/>
              <a:buNone/>
              <a:defRPr sz="1200"/>
            </a:lvl1pPr>
            <a:lvl2pPr lvl="1" algn="l">
              <a:lnSpc>
                <a:spcPct val="120000"/>
              </a:lnSpc>
              <a:spcBef>
                <a:spcPts val="0"/>
              </a:spcBef>
              <a:spcAft>
                <a:spcPts val="0"/>
              </a:spcAft>
              <a:buSzPts val="1200"/>
              <a:buNone/>
              <a:defRPr sz="1200"/>
            </a:lvl2pPr>
            <a:lvl3pPr lvl="2" algn="l">
              <a:lnSpc>
                <a:spcPct val="120000"/>
              </a:lnSpc>
              <a:spcBef>
                <a:spcPts val="0"/>
              </a:spcBef>
              <a:spcAft>
                <a:spcPts val="0"/>
              </a:spcAft>
              <a:buSzPts val="1200"/>
              <a:buNone/>
              <a:defRPr sz="1200"/>
            </a:lvl3pPr>
            <a:lvl4pPr lvl="3" algn="l">
              <a:lnSpc>
                <a:spcPct val="120000"/>
              </a:lnSpc>
              <a:spcBef>
                <a:spcPts val="0"/>
              </a:spcBef>
              <a:spcAft>
                <a:spcPts val="0"/>
              </a:spcAft>
              <a:buSzPts val="1200"/>
              <a:buNone/>
              <a:defRPr sz="1200"/>
            </a:lvl4pPr>
            <a:lvl5pPr lvl="4" algn="l">
              <a:lnSpc>
                <a:spcPct val="120000"/>
              </a:lnSpc>
              <a:spcBef>
                <a:spcPts val="0"/>
              </a:spcBef>
              <a:spcAft>
                <a:spcPts val="0"/>
              </a:spcAft>
              <a:buSzPts val="1200"/>
              <a:buNone/>
              <a:defRPr sz="1200"/>
            </a:lvl5pPr>
            <a:lvl6pPr lvl="5" algn="l">
              <a:lnSpc>
                <a:spcPct val="120000"/>
              </a:lnSpc>
              <a:spcBef>
                <a:spcPts val="0"/>
              </a:spcBef>
              <a:spcAft>
                <a:spcPts val="0"/>
              </a:spcAft>
              <a:buSzPts val="1200"/>
              <a:buNone/>
              <a:defRPr sz="1200"/>
            </a:lvl6pPr>
            <a:lvl7pPr lvl="6" algn="l">
              <a:lnSpc>
                <a:spcPct val="120000"/>
              </a:lnSpc>
              <a:spcBef>
                <a:spcPts val="0"/>
              </a:spcBef>
              <a:spcAft>
                <a:spcPts val="0"/>
              </a:spcAft>
              <a:buSzPts val="1200"/>
              <a:buNone/>
              <a:defRPr sz="1200"/>
            </a:lvl7pPr>
            <a:lvl8pPr lvl="7" algn="l">
              <a:lnSpc>
                <a:spcPct val="120000"/>
              </a:lnSpc>
              <a:spcBef>
                <a:spcPts val="0"/>
              </a:spcBef>
              <a:spcAft>
                <a:spcPts val="0"/>
              </a:spcAft>
              <a:buSzPts val="1200"/>
              <a:buNone/>
              <a:defRPr sz="1200"/>
            </a:lvl8pPr>
            <a:lvl9pPr lvl="8" algn="l">
              <a:lnSpc>
                <a:spcPct val="120000"/>
              </a:lnSpc>
              <a:spcBef>
                <a:spcPts val="0"/>
              </a:spcBef>
              <a:spcAft>
                <a:spcPts val="0"/>
              </a:spcAft>
              <a:buSzPts val="1200"/>
              <a:buNone/>
              <a:defRPr sz="1200"/>
            </a:lvl9pPr>
          </a:lstStyle>
          <a:p/>
        </p:txBody>
      </p:sp>
      <p:sp>
        <p:nvSpPr>
          <p:cNvPr id="216" name="Google Shape;216;g1f03e763ce9_0_799"/>
          <p:cNvSpPr txBox="1"/>
          <p:nvPr>
            <p:ph type="ctrTitle"/>
          </p:nvPr>
        </p:nvSpPr>
        <p:spPr>
          <a:xfrm>
            <a:off x="935733" y="1645917"/>
            <a:ext cx="4694100" cy="984000"/>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6400"/>
              <a:buFont typeface="Optimistic Display"/>
              <a:buNone/>
              <a:defRPr b="1" sz="6400">
                <a:latin typeface="Optimistic Display"/>
                <a:ea typeface="Optimistic Display"/>
                <a:cs typeface="Optimistic Display"/>
                <a:sym typeface="Optimistic Display"/>
              </a:defRPr>
            </a:lvl1pPr>
            <a:lvl2pPr lvl="1" algn="l">
              <a:lnSpc>
                <a:spcPct val="100000"/>
              </a:lnSpc>
              <a:spcBef>
                <a:spcPts val="0"/>
              </a:spcBef>
              <a:spcAft>
                <a:spcPts val="0"/>
              </a:spcAft>
              <a:buSzPts val="6400"/>
              <a:buFont typeface="Optimistic Display"/>
              <a:buNone/>
              <a:defRPr b="1" sz="6400">
                <a:latin typeface="Optimistic Display"/>
                <a:ea typeface="Optimistic Display"/>
                <a:cs typeface="Optimistic Display"/>
                <a:sym typeface="Optimistic Display"/>
              </a:defRPr>
            </a:lvl2pPr>
            <a:lvl3pPr lvl="2" algn="l">
              <a:lnSpc>
                <a:spcPct val="100000"/>
              </a:lnSpc>
              <a:spcBef>
                <a:spcPts val="0"/>
              </a:spcBef>
              <a:spcAft>
                <a:spcPts val="0"/>
              </a:spcAft>
              <a:buSzPts val="6400"/>
              <a:buFont typeface="Optimistic Display"/>
              <a:buNone/>
              <a:defRPr b="1" sz="6400">
                <a:latin typeface="Optimistic Display"/>
                <a:ea typeface="Optimistic Display"/>
                <a:cs typeface="Optimistic Display"/>
                <a:sym typeface="Optimistic Display"/>
              </a:defRPr>
            </a:lvl3pPr>
            <a:lvl4pPr lvl="3" algn="l">
              <a:lnSpc>
                <a:spcPct val="100000"/>
              </a:lnSpc>
              <a:spcBef>
                <a:spcPts val="0"/>
              </a:spcBef>
              <a:spcAft>
                <a:spcPts val="0"/>
              </a:spcAft>
              <a:buSzPts val="6400"/>
              <a:buFont typeface="Optimistic Display"/>
              <a:buNone/>
              <a:defRPr b="1" sz="6400">
                <a:latin typeface="Optimistic Display"/>
                <a:ea typeface="Optimistic Display"/>
                <a:cs typeface="Optimistic Display"/>
                <a:sym typeface="Optimistic Display"/>
              </a:defRPr>
            </a:lvl4pPr>
            <a:lvl5pPr lvl="4" algn="l">
              <a:lnSpc>
                <a:spcPct val="100000"/>
              </a:lnSpc>
              <a:spcBef>
                <a:spcPts val="0"/>
              </a:spcBef>
              <a:spcAft>
                <a:spcPts val="0"/>
              </a:spcAft>
              <a:buSzPts val="6400"/>
              <a:buFont typeface="Optimistic Display"/>
              <a:buNone/>
              <a:defRPr b="1" sz="6400">
                <a:latin typeface="Optimistic Display"/>
                <a:ea typeface="Optimistic Display"/>
                <a:cs typeface="Optimistic Display"/>
                <a:sym typeface="Optimistic Display"/>
              </a:defRPr>
            </a:lvl5pPr>
            <a:lvl6pPr lvl="5" algn="l">
              <a:lnSpc>
                <a:spcPct val="100000"/>
              </a:lnSpc>
              <a:spcBef>
                <a:spcPts val="0"/>
              </a:spcBef>
              <a:spcAft>
                <a:spcPts val="0"/>
              </a:spcAft>
              <a:buSzPts val="6400"/>
              <a:buFont typeface="Optimistic Display"/>
              <a:buNone/>
              <a:defRPr b="1" sz="6400">
                <a:latin typeface="Optimistic Display"/>
                <a:ea typeface="Optimistic Display"/>
                <a:cs typeface="Optimistic Display"/>
                <a:sym typeface="Optimistic Display"/>
              </a:defRPr>
            </a:lvl6pPr>
            <a:lvl7pPr lvl="6" algn="l">
              <a:lnSpc>
                <a:spcPct val="100000"/>
              </a:lnSpc>
              <a:spcBef>
                <a:spcPts val="0"/>
              </a:spcBef>
              <a:spcAft>
                <a:spcPts val="0"/>
              </a:spcAft>
              <a:buSzPts val="6400"/>
              <a:buFont typeface="Optimistic Display"/>
              <a:buNone/>
              <a:defRPr b="1" sz="6400">
                <a:latin typeface="Optimistic Display"/>
                <a:ea typeface="Optimistic Display"/>
                <a:cs typeface="Optimistic Display"/>
                <a:sym typeface="Optimistic Display"/>
              </a:defRPr>
            </a:lvl7pPr>
            <a:lvl8pPr lvl="7" algn="l">
              <a:lnSpc>
                <a:spcPct val="100000"/>
              </a:lnSpc>
              <a:spcBef>
                <a:spcPts val="0"/>
              </a:spcBef>
              <a:spcAft>
                <a:spcPts val="0"/>
              </a:spcAft>
              <a:buSzPts val="6400"/>
              <a:buFont typeface="Optimistic Display"/>
              <a:buNone/>
              <a:defRPr b="1" sz="6400">
                <a:latin typeface="Optimistic Display"/>
                <a:ea typeface="Optimistic Display"/>
                <a:cs typeface="Optimistic Display"/>
                <a:sym typeface="Optimistic Display"/>
              </a:defRPr>
            </a:lvl8pPr>
            <a:lvl9pPr lvl="8" algn="l">
              <a:lnSpc>
                <a:spcPct val="100000"/>
              </a:lnSpc>
              <a:spcBef>
                <a:spcPts val="0"/>
              </a:spcBef>
              <a:spcAft>
                <a:spcPts val="0"/>
              </a:spcAft>
              <a:buSzPts val="6400"/>
              <a:buFont typeface="Optimistic Display"/>
              <a:buNone/>
              <a:defRPr b="1" sz="6400">
                <a:latin typeface="Optimistic Display"/>
                <a:ea typeface="Optimistic Display"/>
                <a:cs typeface="Optimistic Display"/>
                <a:sym typeface="Optimistic Display"/>
              </a:defRPr>
            </a:lvl9pPr>
          </a:lstStyle>
          <a:p/>
        </p:txBody>
      </p:sp>
      <p:sp>
        <p:nvSpPr>
          <p:cNvPr id="217" name="Google Shape;217;g1f03e763ce9_0_799"/>
          <p:cNvSpPr txBox="1"/>
          <p:nvPr>
            <p:ph idx="2" type="subTitle"/>
          </p:nvPr>
        </p:nvSpPr>
        <p:spPr>
          <a:xfrm>
            <a:off x="935767" y="2647314"/>
            <a:ext cx="4694100" cy="231600"/>
          </a:xfrm>
          <a:prstGeom prst="rect">
            <a:avLst/>
          </a:prstGeom>
          <a:noFill/>
          <a:ln>
            <a:noFill/>
          </a:ln>
        </p:spPr>
        <p:txBody>
          <a:bodyPr anchorCtr="0" anchor="t" bIns="0" lIns="0" spcFirstLastPara="1" rIns="0" wrap="square" tIns="0">
            <a:noAutofit/>
          </a:bodyPr>
          <a:lstStyle>
            <a:lvl1pPr lvl="0" marR="0" algn="l">
              <a:lnSpc>
                <a:spcPct val="125000"/>
              </a:lnSpc>
              <a:spcBef>
                <a:spcPts val="0"/>
              </a:spcBef>
              <a:spcAft>
                <a:spcPts val="0"/>
              </a:spcAft>
              <a:buSzPts val="1200"/>
              <a:buNone/>
              <a:defRPr b="0" sz="1200"/>
            </a:lvl1pPr>
            <a:lvl2pPr lvl="1" algn="l">
              <a:lnSpc>
                <a:spcPct val="125000"/>
              </a:lnSpc>
              <a:spcBef>
                <a:spcPts val="0"/>
              </a:spcBef>
              <a:spcAft>
                <a:spcPts val="0"/>
              </a:spcAft>
              <a:buSzPts val="1200"/>
              <a:buNone/>
              <a:defRPr b="0" sz="1200"/>
            </a:lvl2pPr>
            <a:lvl3pPr lvl="2" algn="l">
              <a:lnSpc>
                <a:spcPct val="125000"/>
              </a:lnSpc>
              <a:spcBef>
                <a:spcPts val="0"/>
              </a:spcBef>
              <a:spcAft>
                <a:spcPts val="0"/>
              </a:spcAft>
              <a:buSzPts val="1200"/>
              <a:buNone/>
              <a:defRPr b="0" sz="1200"/>
            </a:lvl3pPr>
            <a:lvl4pPr lvl="3" algn="l">
              <a:lnSpc>
                <a:spcPct val="125000"/>
              </a:lnSpc>
              <a:spcBef>
                <a:spcPts val="0"/>
              </a:spcBef>
              <a:spcAft>
                <a:spcPts val="0"/>
              </a:spcAft>
              <a:buSzPts val="1200"/>
              <a:buNone/>
              <a:defRPr b="0" sz="1200"/>
            </a:lvl4pPr>
            <a:lvl5pPr lvl="4" algn="l">
              <a:lnSpc>
                <a:spcPct val="125000"/>
              </a:lnSpc>
              <a:spcBef>
                <a:spcPts val="0"/>
              </a:spcBef>
              <a:spcAft>
                <a:spcPts val="0"/>
              </a:spcAft>
              <a:buSzPts val="1200"/>
              <a:buNone/>
              <a:defRPr b="0" sz="1200"/>
            </a:lvl5pPr>
            <a:lvl6pPr lvl="5" algn="l">
              <a:lnSpc>
                <a:spcPct val="125000"/>
              </a:lnSpc>
              <a:spcBef>
                <a:spcPts val="0"/>
              </a:spcBef>
              <a:spcAft>
                <a:spcPts val="0"/>
              </a:spcAft>
              <a:buSzPts val="1200"/>
              <a:buNone/>
              <a:defRPr b="0" sz="1200"/>
            </a:lvl6pPr>
            <a:lvl7pPr lvl="6" algn="l">
              <a:lnSpc>
                <a:spcPct val="125000"/>
              </a:lnSpc>
              <a:spcBef>
                <a:spcPts val="0"/>
              </a:spcBef>
              <a:spcAft>
                <a:spcPts val="0"/>
              </a:spcAft>
              <a:buSzPts val="1200"/>
              <a:buNone/>
              <a:defRPr b="0" sz="1200"/>
            </a:lvl7pPr>
            <a:lvl8pPr lvl="7" algn="l">
              <a:lnSpc>
                <a:spcPct val="125000"/>
              </a:lnSpc>
              <a:spcBef>
                <a:spcPts val="0"/>
              </a:spcBef>
              <a:spcAft>
                <a:spcPts val="0"/>
              </a:spcAft>
              <a:buSzPts val="1200"/>
              <a:buNone/>
              <a:defRPr b="0" sz="1200"/>
            </a:lvl8pPr>
            <a:lvl9pPr lvl="8" algn="l">
              <a:lnSpc>
                <a:spcPct val="125000"/>
              </a:lnSpc>
              <a:spcBef>
                <a:spcPts val="0"/>
              </a:spcBef>
              <a:spcAft>
                <a:spcPts val="0"/>
              </a:spcAft>
              <a:buSzPts val="1200"/>
              <a:buNone/>
              <a:defRPr b="0" sz="1200"/>
            </a:lvl9pPr>
          </a:lstStyle>
          <a:p/>
        </p:txBody>
      </p:sp>
      <p:sp>
        <p:nvSpPr>
          <p:cNvPr id="218" name="Google Shape;218;g1f03e763ce9_0_799"/>
          <p:cNvSpPr txBox="1"/>
          <p:nvPr>
            <p:ph idx="3" type="subTitle"/>
          </p:nvPr>
        </p:nvSpPr>
        <p:spPr>
          <a:xfrm>
            <a:off x="466350" y="6114283"/>
            <a:ext cx="4694100" cy="280500"/>
          </a:xfrm>
          <a:prstGeom prst="rect">
            <a:avLst/>
          </a:prstGeom>
          <a:noFill/>
          <a:ln>
            <a:noFill/>
          </a:ln>
        </p:spPr>
        <p:txBody>
          <a:bodyPr anchorCtr="0" anchor="b" bIns="0" lIns="0" spcFirstLastPara="1" rIns="0" wrap="square" tIns="0">
            <a:noAutofit/>
          </a:bodyPr>
          <a:lstStyle>
            <a:lvl1pPr lvl="0" marR="0" algn="l">
              <a:lnSpc>
                <a:spcPct val="100000"/>
              </a:lnSpc>
              <a:spcBef>
                <a:spcPts val="0"/>
              </a:spcBef>
              <a:spcAft>
                <a:spcPts val="0"/>
              </a:spcAft>
              <a:buSzPts val="1200"/>
              <a:buNone/>
              <a:defRPr b="0" sz="900"/>
            </a:lvl1pPr>
            <a:lvl2pPr lvl="1" algn="l">
              <a:lnSpc>
                <a:spcPct val="100000"/>
              </a:lnSpc>
              <a:spcBef>
                <a:spcPts val="0"/>
              </a:spcBef>
              <a:spcAft>
                <a:spcPts val="0"/>
              </a:spcAft>
              <a:buSzPts val="1200"/>
              <a:buNone/>
              <a:defRPr b="0" sz="900"/>
            </a:lvl2pPr>
            <a:lvl3pPr lvl="2" algn="l">
              <a:lnSpc>
                <a:spcPct val="100000"/>
              </a:lnSpc>
              <a:spcBef>
                <a:spcPts val="0"/>
              </a:spcBef>
              <a:spcAft>
                <a:spcPts val="0"/>
              </a:spcAft>
              <a:buSzPts val="1200"/>
              <a:buNone/>
              <a:defRPr b="0" sz="900"/>
            </a:lvl3pPr>
            <a:lvl4pPr lvl="3" algn="l">
              <a:lnSpc>
                <a:spcPct val="100000"/>
              </a:lnSpc>
              <a:spcBef>
                <a:spcPts val="0"/>
              </a:spcBef>
              <a:spcAft>
                <a:spcPts val="0"/>
              </a:spcAft>
              <a:buSzPts val="1200"/>
              <a:buNone/>
              <a:defRPr b="0" sz="900"/>
            </a:lvl4pPr>
            <a:lvl5pPr lvl="4" algn="l">
              <a:lnSpc>
                <a:spcPct val="100000"/>
              </a:lnSpc>
              <a:spcBef>
                <a:spcPts val="0"/>
              </a:spcBef>
              <a:spcAft>
                <a:spcPts val="0"/>
              </a:spcAft>
              <a:buSzPts val="1200"/>
              <a:buNone/>
              <a:defRPr b="0" sz="900"/>
            </a:lvl5pPr>
            <a:lvl6pPr lvl="5" algn="l">
              <a:lnSpc>
                <a:spcPct val="100000"/>
              </a:lnSpc>
              <a:spcBef>
                <a:spcPts val="0"/>
              </a:spcBef>
              <a:spcAft>
                <a:spcPts val="0"/>
              </a:spcAft>
              <a:buSzPts val="1200"/>
              <a:buNone/>
              <a:defRPr b="0" sz="900"/>
            </a:lvl6pPr>
            <a:lvl7pPr lvl="6" algn="l">
              <a:lnSpc>
                <a:spcPct val="100000"/>
              </a:lnSpc>
              <a:spcBef>
                <a:spcPts val="0"/>
              </a:spcBef>
              <a:spcAft>
                <a:spcPts val="0"/>
              </a:spcAft>
              <a:buSzPts val="1200"/>
              <a:buNone/>
              <a:defRPr b="0" sz="900"/>
            </a:lvl7pPr>
            <a:lvl8pPr lvl="7" algn="l">
              <a:lnSpc>
                <a:spcPct val="100000"/>
              </a:lnSpc>
              <a:spcBef>
                <a:spcPts val="0"/>
              </a:spcBef>
              <a:spcAft>
                <a:spcPts val="0"/>
              </a:spcAft>
              <a:buSzPts val="1200"/>
              <a:buNone/>
              <a:defRPr b="0" sz="900"/>
            </a:lvl8pPr>
            <a:lvl9pPr lvl="8" algn="l">
              <a:lnSpc>
                <a:spcPct val="100000"/>
              </a:lnSpc>
              <a:spcBef>
                <a:spcPts val="0"/>
              </a:spcBef>
              <a:spcAft>
                <a:spcPts val="0"/>
              </a:spcAft>
              <a:buSzPts val="1200"/>
              <a:buNone/>
              <a:defRPr b="0" sz="900"/>
            </a:lvl9pPr>
          </a:lstStyle>
          <a:p/>
        </p:txBody>
      </p:sp>
      <p:sp>
        <p:nvSpPr>
          <p:cNvPr id="219" name="Google Shape;219;g1f03e763ce9_0_799"/>
          <p:cNvSpPr txBox="1"/>
          <p:nvPr>
            <p:ph idx="4" type="ctrTitle"/>
          </p:nvPr>
        </p:nvSpPr>
        <p:spPr>
          <a:xfrm>
            <a:off x="935733" y="3574467"/>
            <a:ext cx="4694100" cy="984000"/>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6400"/>
              <a:buFont typeface="Optimistic Display"/>
              <a:buNone/>
              <a:defRPr b="1" sz="6400">
                <a:latin typeface="Optimistic Display"/>
                <a:ea typeface="Optimistic Display"/>
                <a:cs typeface="Optimistic Display"/>
                <a:sym typeface="Optimistic Display"/>
              </a:defRPr>
            </a:lvl1pPr>
            <a:lvl2pPr lvl="1" algn="l">
              <a:lnSpc>
                <a:spcPct val="100000"/>
              </a:lnSpc>
              <a:spcBef>
                <a:spcPts val="0"/>
              </a:spcBef>
              <a:spcAft>
                <a:spcPts val="0"/>
              </a:spcAft>
              <a:buSzPts val="6400"/>
              <a:buFont typeface="Optimistic Display"/>
              <a:buNone/>
              <a:defRPr b="1" sz="6400">
                <a:latin typeface="Optimistic Display"/>
                <a:ea typeface="Optimistic Display"/>
                <a:cs typeface="Optimistic Display"/>
                <a:sym typeface="Optimistic Display"/>
              </a:defRPr>
            </a:lvl2pPr>
            <a:lvl3pPr lvl="2" algn="l">
              <a:lnSpc>
                <a:spcPct val="100000"/>
              </a:lnSpc>
              <a:spcBef>
                <a:spcPts val="0"/>
              </a:spcBef>
              <a:spcAft>
                <a:spcPts val="0"/>
              </a:spcAft>
              <a:buSzPts val="6400"/>
              <a:buFont typeface="Optimistic Display"/>
              <a:buNone/>
              <a:defRPr b="1" sz="6400">
                <a:latin typeface="Optimistic Display"/>
                <a:ea typeface="Optimistic Display"/>
                <a:cs typeface="Optimistic Display"/>
                <a:sym typeface="Optimistic Display"/>
              </a:defRPr>
            </a:lvl3pPr>
            <a:lvl4pPr lvl="3" algn="l">
              <a:lnSpc>
                <a:spcPct val="100000"/>
              </a:lnSpc>
              <a:spcBef>
                <a:spcPts val="0"/>
              </a:spcBef>
              <a:spcAft>
                <a:spcPts val="0"/>
              </a:spcAft>
              <a:buSzPts val="6400"/>
              <a:buFont typeface="Optimistic Display"/>
              <a:buNone/>
              <a:defRPr b="1" sz="6400">
                <a:latin typeface="Optimistic Display"/>
                <a:ea typeface="Optimistic Display"/>
                <a:cs typeface="Optimistic Display"/>
                <a:sym typeface="Optimistic Display"/>
              </a:defRPr>
            </a:lvl4pPr>
            <a:lvl5pPr lvl="4" algn="l">
              <a:lnSpc>
                <a:spcPct val="100000"/>
              </a:lnSpc>
              <a:spcBef>
                <a:spcPts val="0"/>
              </a:spcBef>
              <a:spcAft>
                <a:spcPts val="0"/>
              </a:spcAft>
              <a:buSzPts val="6400"/>
              <a:buFont typeface="Optimistic Display"/>
              <a:buNone/>
              <a:defRPr b="1" sz="6400">
                <a:latin typeface="Optimistic Display"/>
                <a:ea typeface="Optimistic Display"/>
                <a:cs typeface="Optimistic Display"/>
                <a:sym typeface="Optimistic Display"/>
              </a:defRPr>
            </a:lvl5pPr>
            <a:lvl6pPr lvl="5" algn="l">
              <a:lnSpc>
                <a:spcPct val="100000"/>
              </a:lnSpc>
              <a:spcBef>
                <a:spcPts val="0"/>
              </a:spcBef>
              <a:spcAft>
                <a:spcPts val="0"/>
              </a:spcAft>
              <a:buSzPts val="6400"/>
              <a:buFont typeface="Optimistic Display"/>
              <a:buNone/>
              <a:defRPr b="1" sz="6400">
                <a:latin typeface="Optimistic Display"/>
                <a:ea typeface="Optimistic Display"/>
                <a:cs typeface="Optimistic Display"/>
                <a:sym typeface="Optimistic Display"/>
              </a:defRPr>
            </a:lvl6pPr>
            <a:lvl7pPr lvl="6" algn="l">
              <a:lnSpc>
                <a:spcPct val="100000"/>
              </a:lnSpc>
              <a:spcBef>
                <a:spcPts val="0"/>
              </a:spcBef>
              <a:spcAft>
                <a:spcPts val="0"/>
              </a:spcAft>
              <a:buSzPts val="6400"/>
              <a:buFont typeface="Optimistic Display"/>
              <a:buNone/>
              <a:defRPr b="1" sz="6400">
                <a:latin typeface="Optimistic Display"/>
                <a:ea typeface="Optimistic Display"/>
                <a:cs typeface="Optimistic Display"/>
                <a:sym typeface="Optimistic Display"/>
              </a:defRPr>
            </a:lvl7pPr>
            <a:lvl8pPr lvl="7" algn="l">
              <a:lnSpc>
                <a:spcPct val="100000"/>
              </a:lnSpc>
              <a:spcBef>
                <a:spcPts val="0"/>
              </a:spcBef>
              <a:spcAft>
                <a:spcPts val="0"/>
              </a:spcAft>
              <a:buSzPts val="6400"/>
              <a:buFont typeface="Optimistic Display"/>
              <a:buNone/>
              <a:defRPr b="1" sz="6400">
                <a:latin typeface="Optimistic Display"/>
                <a:ea typeface="Optimistic Display"/>
                <a:cs typeface="Optimistic Display"/>
                <a:sym typeface="Optimistic Display"/>
              </a:defRPr>
            </a:lvl8pPr>
            <a:lvl9pPr lvl="8" algn="l">
              <a:lnSpc>
                <a:spcPct val="100000"/>
              </a:lnSpc>
              <a:spcBef>
                <a:spcPts val="0"/>
              </a:spcBef>
              <a:spcAft>
                <a:spcPts val="0"/>
              </a:spcAft>
              <a:buSzPts val="6400"/>
              <a:buFont typeface="Optimistic Display"/>
              <a:buNone/>
              <a:defRPr b="1" sz="6400">
                <a:latin typeface="Optimistic Display"/>
                <a:ea typeface="Optimistic Display"/>
                <a:cs typeface="Optimistic Display"/>
                <a:sym typeface="Optimistic Display"/>
              </a:defRPr>
            </a:lvl9pPr>
          </a:lstStyle>
          <a:p/>
        </p:txBody>
      </p:sp>
      <p:sp>
        <p:nvSpPr>
          <p:cNvPr id="220" name="Google Shape;220;g1f03e763ce9_0_799"/>
          <p:cNvSpPr txBox="1"/>
          <p:nvPr>
            <p:ph idx="5" type="subTitle"/>
          </p:nvPr>
        </p:nvSpPr>
        <p:spPr>
          <a:xfrm>
            <a:off x="935767" y="4576067"/>
            <a:ext cx="4694100" cy="231600"/>
          </a:xfrm>
          <a:prstGeom prst="rect">
            <a:avLst/>
          </a:prstGeom>
          <a:noFill/>
          <a:ln>
            <a:noFill/>
          </a:ln>
        </p:spPr>
        <p:txBody>
          <a:bodyPr anchorCtr="0" anchor="t" bIns="0" lIns="0" spcFirstLastPara="1" rIns="0" wrap="square" tIns="0">
            <a:noAutofit/>
          </a:bodyPr>
          <a:lstStyle>
            <a:lvl1pPr lvl="0" marR="0" algn="l">
              <a:lnSpc>
                <a:spcPct val="125000"/>
              </a:lnSpc>
              <a:spcBef>
                <a:spcPts val="0"/>
              </a:spcBef>
              <a:spcAft>
                <a:spcPts val="0"/>
              </a:spcAft>
              <a:buSzPts val="1200"/>
              <a:buNone/>
              <a:defRPr b="0" sz="1200"/>
            </a:lvl1pPr>
            <a:lvl2pPr lvl="1" algn="l">
              <a:lnSpc>
                <a:spcPct val="125000"/>
              </a:lnSpc>
              <a:spcBef>
                <a:spcPts val="0"/>
              </a:spcBef>
              <a:spcAft>
                <a:spcPts val="0"/>
              </a:spcAft>
              <a:buSzPts val="1200"/>
              <a:buNone/>
              <a:defRPr b="0" sz="1200"/>
            </a:lvl2pPr>
            <a:lvl3pPr lvl="2" algn="l">
              <a:lnSpc>
                <a:spcPct val="125000"/>
              </a:lnSpc>
              <a:spcBef>
                <a:spcPts val="0"/>
              </a:spcBef>
              <a:spcAft>
                <a:spcPts val="0"/>
              </a:spcAft>
              <a:buSzPts val="1200"/>
              <a:buNone/>
              <a:defRPr b="0" sz="1200"/>
            </a:lvl3pPr>
            <a:lvl4pPr lvl="3" algn="l">
              <a:lnSpc>
                <a:spcPct val="125000"/>
              </a:lnSpc>
              <a:spcBef>
                <a:spcPts val="0"/>
              </a:spcBef>
              <a:spcAft>
                <a:spcPts val="0"/>
              </a:spcAft>
              <a:buSzPts val="1200"/>
              <a:buNone/>
              <a:defRPr b="0" sz="1200"/>
            </a:lvl4pPr>
            <a:lvl5pPr lvl="4" algn="l">
              <a:lnSpc>
                <a:spcPct val="125000"/>
              </a:lnSpc>
              <a:spcBef>
                <a:spcPts val="0"/>
              </a:spcBef>
              <a:spcAft>
                <a:spcPts val="0"/>
              </a:spcAft>
              <a:buSzPts val="1200"/>
              <a:buNone/>
              <a:defRPr b="0" sz="1200"/>
            </a:lvl5pPr>
            <a:lvl6pPr lvl="5" algn="l">
              <a:lnSpc>
                <a:spcPct val="125000"/>
              </a:lnSpc>
              <a:spcBef>
                <a:spcPts val="0"/>
              </a:spcBef>
              <a:spcAft>
                <a:spcPts val="0"/>
              </a:spcAft>
              <a:buSzPts val="1200"/>
              <a:buNone/>
              <a:defRPr b="0" sz="1200"/>
            </a:lvl6pPr>
            <a:lvl7pPr lvl="6" algn="l">
              <a:lnSpc>
                <a:spcPct val="125000"/>
              </a:lnSpc>
              <a:spcBef>
                <a:spcPts val="0"/>
              </a:spcBef>
              <a:spcAft>
                <a:spcPts val="0"/>
              </a:spcAft>
              <a:buSzPts val="1200"/>
              <a:buNone/>
              <a:defRPr b="0" sz="1200"/>
            </a:lvl7pPr>
            <a:lvl8pPr lvl="7" algn="l">
              <a:lnSpc>
                <a:spcPct val="125000"/>
              </a:lnSpc>
              <a:spcBef>
                <a:spcPts val="0"/>
              </a:spcBef>
              <a:spcAft>
                <a:spcPts val="0"/>
              </a:spcAft>
              <a:buSzPts val="1200"/>
              <a:buNone/>
              <a:defRPr b="0" sz="1200"/>
            </a:lvl8pPr>
            <a:lvl9pPr lvl="8" algn="l">
              <a:lnSpc>
                <a:spcPct val="125000"/>
              </a:lnSpc>
              <a:spcBef>
                <a:spcPts val="0"/>
              </a:spcBef>
              <a:spcAft>
                <a:spcPts val="0"/>
              </a:spcAft>
              <a:buSzPts val="1200"/>
              <a:buNone/>
              <a:defRPr b="0" sz="1200"/>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4_Stat (Third)">
  <p:cSld name="TITLE_1_2_2_1">
    <p:spTree>
      <p:nvGrpSpPr>
        <p:cNvPr id="221" name="Shape 221"/>
        <p:cNvGrpSpPr/>
        <p:nvPr/>
      </p:nvGrpSpPr>
      <p:grpSpPr>
        <a:xfrm>
          <a:off x="0" y="0"/>
          <a:ext cx="0" cy="0"/>
          <a:chOff x="0" y="0"/>
          <a:chExt cx="0" cy="0"/>
        </a:xfrm>
      </p:grpSpPr>
      <p:sp>
        <p:nvSpPr>
          <p:cNvPr id="222" name="Google Shape;222;g1f03e763ce9_0_806"/>
          <p:cNvSpPr txBox="1"/>
          <p:nvPr>
            <p:ph idx="1" type="subTitle"/>
          </p:nvPr>
        </p:nvSpPr>
        <p:spPr>
          <a:xfrm>
            <a:off x="466350" y="466350"/>
            <a:ext cx="3285900" cy="231600"/>
          </a:xfrm>
          <a:prstGeom prst="rect">
            <a:avLst/>
          </a:prstGeom>
          <a:noFill/>
          <a:ln>
            <a:noFill/>
          </a:ln>
        </p:spPr>
        <p:txBody>
          <a:bodyPr anchorCtr="0" anchor="t" bIns="0" lIns="0" spcFirstLastPara="1" rIns="0" wrap="square" tIns="0">
            <a:noAutofit/>
          </a:bodyPr>
          <a:lstStyle>
            <a:lvl1pPr lvl="0" marR="0" algn="l">
              <a:lnSpc>
                <a:spcPct val="120000"/>
              </a:lnSpc>
              <a:spcBef>
                <a:spcPts val="0"/>
              </a:spcBef>
              <a:spcAft>
                <a:spcPts val="0"/>
              </a:spcAft>
              <a:buSzPts val="1200"/>
              <a:buNone/>
              <a:defRPr sz="1200"/>
            </a:lvl1pPr>
            <a:lvl2pPr lvl="1" algn="l">
              <a:lnSpc>
                <a:spcPct val="120000"/>
              </a:lnSpc>
              <a:spcBef>
                <a:spcPts val="0"/>
              </a:spcBef>
              <a:spcAft>
                <a:spcPts val="0"/>
              </a:spcAft>
              <a:buSzPts val="1200"/>
              <a:buNone/>
              <a:defRPr sz="1200"/>
            </a:lvl2pPr>
            <a:lvl3pPr lvl="2" algn="l">
              <a:lnSpc>
                <a:spcPct val="120000"/>
              </a:lnSpc>
              <a:spcBef>
                <a:spcPts val="0"/>
              </a:spcBef>
              <a:spcAft>
                <a:spcPts val="0"/>
              </a:spcAft>
              <a:buSzPts val="1200"/>
              <a:buNone/>
              <a:defRPr sz="1200"/>
            </a:lvl3pPr>
            <a:lvl4pPr lvl="3" algn="l">
              <a:lnSpc>
                <a:spcPct val="120000"/>
              </a:lnSpc>
              <a:spcBef>
                <a:spcPts val="0"/>
              </a:spcBef>
              <a:spcAft>
                <a:spcPts val="0"/>
              </a:spcAft>
              <a:buSzPts val="1200"/>
              <a:buNone/>
              <a:defRPr sz="1200"/>
            </a:lvl4pPr>
            <a:lvl5pPr lvl="4" algn="l">
              <a:lnSpc>
                <a:spcPct val="120000"/>
              </a:lnSpc>
              <a:spcBef>
                <a:spcPts val="0"/>
              </a:spcBef>
              <a:spcAft>
                <a:spcPts val="0"/>
              </a:spcAft>
              <a:buSzPts val="1200"/>
              <a:buNone/>
              <a:defRPr sz="1200"/>
            </a:lvl5pPr>
            <a:lvl6pPr lvl="5" algn="l">
              <a:lnSpc>
                <a:spcPct val="120000"/>
              </a:lnSpc>
              <a:spcBef>
                <a:spcPts val="0"/>
              </a:spcBef>
              <a:spcAft>
                <a:spcPts val="0"/>
              </a:spcAft>
              <a:buSzPts val="1200"/>
              <a:buNone/>
              <a:defRPr sz="1200"/>
            </a:lvl6pPr>
            <a:lvl7pPr lvl="6" algn="l">
              <a:lnSpc>
                <a:spcPct val="120000"/>
              </a:lnSpc>
              <a:spcBef>
                <a:spcPts val="0"/>
              </a:spcBef>
              <a:spcAft>
                <a:spcPts val="0"/>
              </a:spcAft>
              <a:buSzPts val="1200"/>
              <a:buNone/>
              <a:defRPr sz="1200"/>
            </a:lvl7pPr>
            <a:lvl8pPr lvl="7" algn="l">
              <a:lnSpc>
                <a:spcPct val="120000"/>
              </a:lnSpc>
              <a:spcBef>
                <a:spcPts val="0"/>
              </a:spcBef>
              <a:spcAft>
                <a:spcPts val="0"/>
              </a:spcAft>
              <a:buSzPts val="1200"/>
              <a:buNone/>
              <a:defRPr sz="1200"/>
            </a:lvl8pPr>
            <a:lvl9pPr lvl="8" algn="l">
              <a:lnSpc>
                <a:spcPct val="120000"/>
              </a:lnSpc>
              <a:spcBef>
                <a:spcPts val="0"/>
              </a:spcBef>
              <a:spcAft>
                <a:spcPts val="0"/>
              </a:spcAft>
              <a:buSzPts val="1200"/>
              <a:buNone/>
              <a:defRPr sz="1200"/>
            </a:lvl9pPr>
          </a:lstStyle>
          <a:p/>
        </p:txBody>
      </p:sp>
      <p:sp>
        <p:nvSpPr>
          <p:cNvPr id="223" name="Google Shape;223;g1f03e763ce9_0_806"/>
          <p:cNvSpPr txBox="1"/>
          <p:nvPr>
            <p:ph type="ctrTitle"/>
          </p:nvPr>
        </p:nvSpPr>
        <p:spPr>
          <a:xfrm>
            <a:off x="466333" y="2255520"/>
            <a:ext cx="3285900" cy="1469100"/>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9700"/>
              <a:buFont typeface="Optimistic Display"/>
              <a:buNone/>
              <a:defRPr b="1" sz="9700">
                <a:latin typeface="Optimistic Display"/>
                <a:ea typeface="Optimistic Display"/>
                <a:cs typeface="Optimistic Display"/>
                <a:sym typeface="Optimistic Display"/>
              </a:defRPr>
            </a:lvl1pPr>
            <a:lvl2pPr lvl="1" algn="l">
              <a:lnSpc>
                <a:spcPct val="100000"/>
              </a:lnSpc>
              <a:spcBef>
                <a:spcPts val="0"/>
              </a:spcBef>
              <a:spcAft>
                <a:spcPts val="0"/>
              </a:spcAft>
              <a:buSzPts val="6400"/>
              <a:buFont typeface="Optimistic Display"/>
              <a:buNone/>
              <a:defRPr b="1" sz="6400">
                <a:latin typeface="Optimistic Display"/>
                <a:ea typeface="Optimistic Display"/>
                <a:cs typeface="Optimistic Display"/>
                <a:sym typeface="Optimistic Display"/>
              </a:defRPr>
            </a:lvl2pPr>
            <a:lvl3pPr lvl="2" algn="l">
              <a:lnSpc>
                <a:spcPct val="100000"/>
              </a:lnSpc>
              <a:spcBef>
                <a:spcPts val="0"/>
              </a:spcBef>
              <a:spcAft>
                <a:spcPts val="0"/>
              </a:spcAft>
              <a:buSzPts val="6400"/>
              <a:buFont typeface="Optimistic Display"/>
              <a:buNone/>
              <a:defRPr b="1" sz="6400">
                <a:latin typeface="Optimistic Display"/>
                <a:ea typeface="Optimistic Display"/>
                <a:cs typeface="Optimistic Display"/>
                <a:sym typeface="Optimistic Display"/>
              </a:defRPr>
            </a:lvl3pPr>
            <a:lvl4pPr lvl="3" algn="l">
              <a:lnSpc>
                <a:spcPct val="100000"/>
              </a:lnSpc>
              <a:spcBef>
                <a:spcPts val="0"/>
              </a:spcBef>
              <a:spcAft>
                <a:spcPts val="0"/>
              </a:spcAft>
              <a:buSzPts val="6400"/>
              <a:buFont typeface="Optimistic Display"/>
              <a:buNone/>
              <a:defRPr b="1" sz="6400">
                <a:latin typeface="Optimistic Display"/>
                <a:ea typeface="Optimistic Display"/>
                <a:cs typeface="Optimistic Display"/>
                <a:sym typeface="Optimistic Display"/>
              </a:defRPr>
            </a:lvl4pPr>
            <a:lvl5pPr lvl="4" algn="l">
              <a:lnSpc>
                <a:spcPct val="100000"/>
              </a:lnSpc>
              <a:spcBef>
                <a:spcPts val="0"/>
              </a:spcBef>
              <a:spcAft>
                <a:spcPts val="0"/>
              </a:spcAft>
              <a:buSzPts val="6400"/>
              <a:buFont typeface="Optimistic Display"/>
              <a:buNone/>
              <a:defRPr b="1" sz="6400">
                <a:latin typeface="Optimistic Display"/>
                <a:ea typeface="Optimistic Display"/>
                <a:cs typeface="Optimistic Display"/>
                <a:sym typeface="Optimistic Display"/>
              </a:defRPr>
            </a:lvl5pPr>
            <a:lvl6pPr lvl="5" algn="l">
              <a:lnSpc>
                <a:spcPct val="100000"/>
              </a:lnSpc>
              <a:spcBef>
                <a:spcPts val="0"/>
              </a:spcBef>
              <a:spcAft>
                <a:spcPts val="0"/>
              </a:spcAft>
              <a:buSzPts val="6400"/>
              <a:buFont typeface="Optimistic Display"/>
              <a:buNone/>
              <a:defRPr b="1" sz="6400">
                <a:latin typeface="Optimistic Display"/>
                <a:ea typeface="Optimistic Display"/>
                <a:cs typeface="Optimistic Display"/>
                <a:sym typeface="Optimistic Display"/>
              </a:defRPr>
            </a:lvl6pPr>
            <a:lvl7pPr lvl="6" algn="l">
              <a:lnSpc>
                <a:spcPct val="100000"/>
              </a:lnSpc>
              <a:spcBef>
                <a:spcPts val="0"/>
              </a:spcBef>
              <a:spcAft>
                <a:spcPts val="0"/>
              </a:spcAft>
              <a:buSzPts val="6400"/>
              <a:buFont typeface="Optimistic Display"/>
              <a:buNone/>
              <a:defRPr b="1" sz="6400">
                <a:latin typeface="Optimistic Display"/>
                <a:ea typeface="Optimistic Display"/>
                <a:cs typeface="Optimistic Display"/>
                <a:sym typeface="Optimistic Display"/>
              </a:defRPr>
            </a:lvl7pPr>
            <a:lvl8pPr lvl="7" algn="l">
              <a:lnSpc>
                <a:spcPct val="100000"/>
              </a:lnSpc>
              <a:spcBef>
                <a:spcPts val="0"/>
              </a:spcBef>
              <a:spcAft>
                <a:spcPts val="0"/>
              </a:spcAft>
              <a:buSzPts val="6400"/>
              <a:buFont typeface="Optimistic Display"/>
              <a:buNone/>
              <a:defRPr b="1" sz="6400">
                <a:latin typeface="Optimistic Display"/>
                <a:ea typeface="Optimistic Display"/>
                <a:cs typeface="Optimistic Display"/>
                <a:sym typeface="Optimistic Display"/>
              </a:defRPr>
            </a:lvl8pPr>
            <a:lvl9pPr lvl="8" algn="l">
              <a:lnSpc>
                <a:spcPct val="100000"/>
              </a:lnSpc>
              <a:spcBef>
                <a:spcPts val="0"/>
              </a:spcBef>
              <a:spcAft>
                <a:spcPts val="0"/>
              </a:spcAft>
              <a:buSzPts val="6400"/>
              <a:buFont typeface="Optimistic Display"/>
              <a:buNone/>
              <a:defRPr b="1" sz="6400">
                <a:latin typeface="Optimistic Display"/>
                <a:ea typeface="Optimistic Display"/>
                <a:cs typeface="Optimistic Display"/>
                <a:sym typeface="Optimistic Display"/>
              </a:defRPr>
            </a:lvl9pPr>
          </a:lstStyle>
          <a:p/>
        </p:txBody>
      </p:sp>
      <p:sp>
        <p:nvSpPr>
          <p:cNvPr id="224" name="Google Shape;224;g1f03e763ce9_0_806"/>
          <p:cNvSpPr txBox="1"/>
          <p:nvPr>
            <p:ph idx="2" type="subTitle"/>
          </p:nvPr>
        </p:nvSpPr>
        <p:spPr>
          <a:xfrm>
            <a:off x="466357" y="3639312"/>
            <a:ext cx="3285900" cy="231600"/>
          </a:xfrm>
          <a:prstGeom prst="rect">
            <a:avLst/>
          </a:prstGeom>
          <a:noFill/>
          <a:ln>
            <a:noFill/>
          </a:ln>
        </p:spPr>
        <p:txBody>
          <a:bodyPr anchorCtr="0" anchor="t" bIns="0" lIns="0" spcFirstLastPara="1" rIns="0" wrap="square" tIns="0">
            <a:noAutofit/>
          </a:bodyPr>
          <a:lstStyle>
            <a:lvl1pPr lvl="0" marR="0" algn="l">
              <a:lnSpc>
                <a:spcPct val="125000"/>
              </a:lnSpc>
              <a:spcBef>
                <a:spcPts val="0"/>
              </a:spcBef>
              <a:spcAft>
                <a:spcPts val="0"/>
              </a:spcAft>
              <a:buSzPts val="1200"/>
              <a:buNone/>
              <a:defRPr b="0" sz="1200"/>
            </a:lvl1pPr>
            <a:lvl2pPr lvl="1" algn="l">
              <a:lnSpc>
                <a:spcPct val="125000"/>
              </a:lnSpc>
              <a:spcBef>
                <a:spcPts val="0"/>
              </a:spcBef>
              <a:spcAft>
                <a:spcPts val="0"/>
              </a:spcAft>
              <a:buSzPts val="1200"/>
              <a:buNone/>
              <a:defRPr b="0" sz="1200"/>
            </a:lvl2pPr>
            <a:lvl3pPr lvl="2" algn="l">
              <a:lnSpc>
                <a:spcPct val="125000"/>
              </a:lnSpc>
              <a:spcBef>
                <a:spcPts val="0"/>
              </a:spcBef>
              <a:spcAft>
                <a:spcPts val="0"/>
              </a:spcAft>
              <a:buSzPts val="1200"/>
              <a:buNone/>
              <a:defRPr b="0" sz="1200"/>
            </a:lvl3pPr>
            <a:lvl4pPr lvl="3" algn="l">
              <a:lnSpc>
                <a:spcPct val="125000"/>
              </a:lnSpc>
              <a:spcBef>
                <a:spcPts val="0"/>
              </a:spcBef>
              <a:spcAft>
                <a:spcPts val="0"/>
              </a:spcAft>
              <a:buSzPts val="1200"/>
              <a:buNone/>
              <a:defRPr b="0" sz="1200"/>
            </a:lvl4pPr>
            <a:lvl5pPr lvl="4" algn="l">
              <a:lnSpc>
                <a:spcPct val="125000"/>
              </a:lnSpc>
              <a:spcBef>
                <a:spcPts val="0"/>
              </a:spcBef>
              <a:spcAft>
                <a:spcPts val="0"/>
              </a:spcAft>
              <a:buSzPts val="1200"/>
              <a:buNone/>
              <a:defRPr b="0" sz="1200"/>
            </a:lvl5pPr>
            <a:lvl6pPr lvl="5" algn="l">
              <a:lnSpc>
                <a:spcPct val="125000"/>
              </a:lnSpc>
              <a:spcBef>
                <a:spcPts val="0"/>
              </a:spcBef>
              <a:spcAft>
                <a:spcPts val="0"/>
              </a:spcAft>
              <a:buSzPts val="1200"/>
              <a:buNone/>
              <a:defRPr b="0" sz="1200"/>
            </a:lvl6pPr>
            <a:lvl7pPr lvl="6" algn="l">
              <a:lnSpc>
                <a:spcPct val="125000"/>
              </a:lnSpc>
              <a:spcBef>
                <a:spcPts val="0"/>
              </a:spcBef>
              <a:spcAft>
                <a:spcPts val="0"/>
              </a:spcAft>
              <a:buSzPts val="1200"/>
              <a:buNone/>
              <a:defRPr b="0" sz="1200"/>
            </a:lvl7pPr>
            <a:lvl8pPr lvl="7" algn="l">
              <a:lnSpc>
                <a:spcPct val="125000"/>
              </a:lnSpc>
              <a:spcBef>
                <a:spcPts val="0"/>
              </a:spcBef>
              <a:spcAft>
                <a:spcPts val="0"/>
              </a:spcAft>
              <a:buSzPts val="1200"/>
              <a:buNone/>
              <a:defRPr b="0" sz="1200"/>
            </a:lvl8pPr>
            <a:lvl9pPr lvl="8" algn="l">
              <a:lnSpc>
                <a:spcPct val="125000"/>
              </a:lnSpc>
              <a:spcBef>
                <a:spcPts val="0"/>
              </a:spcBef>
              <a:spcAft>
                <a:spcPts val="0"/>
              </a:spcAft>
              <a:buSzPts val="1200"/>
              <a:buNone/>
              <a:defRPr b="0" sz="1200"/>
            </a:lvl9pPr>
          </a:lstStyle>
          <a:p/>
        </p:txBody>
      </p:sp>
      <p:sp>
        <p:nvSpPr>
          <p:cNvPr id="225" name="Google Shape;225;g1f03e763ce9_0_806"/>
          <p:cNvSpPr txBox="1"/>
          <p:nvPr>
            <p:ph idx="3" type="subTitle"/>
          </p:nvPr>
        </p:nvSpPr>
        <p:spPr>
          <a:xfrm>
            <a:off x="466350" y="6114283"/>
            <a:ext cx="3285900" cy="280500"/>
          </a:xfrm>
          <a:prstGeom prst="rect">
            <a:avLst/>
          </a:prstGeom>
          <a:noFill/>
          <a:ln>
            <a:noFill/>
          </a:ln>
        </p:spPr>
        <p:txBody>
          <a:bodyPr anchorCtr="0" anchor="b" bIns="0" lIns="0" spcFirstLastPara="1" rIns="0" wrap="square" tIns="0">
            <a:noAutofit/>
          </a:bodyPr>
          <a:lstStyle>
            <a:lvl1pPr lvl="0" marR="0" algn="l">
              <a:lnSpc>
                <a:spcPct val="100000"/>
              </a:lnSpc>
              <a:spcBef>
                <a:spcPts val="0"/>
              </a:spcBef>
              <a:spcAft>
                <a:spcPts val="0"/>
              </a:spcAft>
              <a:buSzPts val="1200"/>
              <a:buNone/>
              <a:defRPr b="0" sz="900"/>
            </a:lvl1pPr>
            <a:lvl2pPr lvl="1" algn="l">
              <a:lnSpc>
                <a:spcPct val="100000"/>
              </a:lnSpc>
              <a:spcBef>
                <a:spcPts val="0"/>
              </a:spcBef>
              <a:spcAft>
                <a:spcPts val="0"/>
              </a:spcAft>
              <a:buSzPts val="1200"/>
              <a:buNone/>
              <a:defRPr b="0" sz="900"/>
            </a:lvl2pPr>
            <a:lvl3pPr lvl="2" algn="l">
              <a:lnSpc>
                <a:spcPct val="100000"/>
              </a:lnSpc>
              <a:spcBef>
                <a:spcPts val="0"/>
              </a:spcBef>
              <a:spcAft>
                <a:spcPts val="0"/>
              </a:spcAft>
              <a:buSzPts val="1200"/>
              <a:buNone/>
              <a:defRPr b="0" sz="900"/>
            </a:lvl3pPr>
            <a:lvl4pPr lvl="3" algn="l">
              <a:lnSpc>
                <a:spcPct val="100000"/>
              </a:lnSpc>
              <a:spcBef>
                <a:spcPts val="0"/>
              </a:spcBef>
              <a:spcAft>
                <a:spcPts val="0"/>
              </a:spcAft>
              <a:buSzPts val="1200"/>
              <a:buNone/>
              <a:defRPr b="0" sz="900"/>
            </a:lvl4pPr>
            <a:lvl5pPr lvl="4" algn="l">
              <a:lnSpc>
                <a:spcPct val="100000"/>
              </a:lnSpc>
              <a:spcBef>
                <a:spcPts val="0"/>
              </a:spcBef>
              <a:spcAft>
                <a:spcPts val="0"/>
              </a:spcAft>
              <a:buSzPts val="1200"/>
              <a:buNone/>
              <a:defRPr b="0" sz="900"/>
            </a:lvl5pPr>
            <a:lvl6pPr lvl="5" algn="l">
              <a:lnSpc>
                <a:spcPct val="100000"/>
              </a:lnSpc>
              <a:spcBef>
                <a:spcPts val="0"/>
              </a:spcBef>
              <a:spcAft>
                <a:spcPts val="0"/>
              </a:spcAft>
              <a:buSzPts val="1200"/>
              <a:buNone/>
              <a:defRPr b="0" sz="900"/>
            </a:lvl6pPr>
            <a:lvl7pPr lvl="6" algn="l">
              <a:lnSpc>
                <a:spcPct val="100000"/>
              </a:lnSpc>
              <a:spcBef>
                <a:spcPts val="0"/>
              </a:spcBef>
              <a:spcAft>
                <a:spcPts val="0"/>
              </a:spcAft>
              <a:buSzPts val="1200"/>
              <a:buNone/>
              <a:defRPr b="0" sz="900"/>
            </a:lvl7pPr>
            <a:lvl8pPr lvl="7" algn="l">
              <a:lnSpc>
                <a:spcPct val="100000"/>
              </a:lnSpc>
              <a:spcBef>
                <a:spcPts val="0"/>
              </a:spcBef>
              <a:spcAft>
                <a:spcPts val="0"/>
              </a:spcAft>
              <a:buSzPts val="1200"/>
              <a:buNone/>
              <a:defRPr b="0" sz="900"/>
            </a:lvl8pPr>
            <a:lvl9pPr lvl="8" algn="l">
              <a:lnSpc>
                <a:spcPct val="100000"/>
              </a:lnSpc>
              <a:spcBef>
                <a:spcPts val="0"/>
              </a:spcBef>
              <a:spcAft>
                <a:spcPts val="0"/>
              </a:spcAft>
              <a:buSzPts val="1200"/>
              <a:buNone/>
              <a:defRPr b="0" sz="900"/>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7_Stats (Third)">
  <p:cSld name="TITLE_1_2_3">
    <p:spTree>
      <p:nvGrpSpPr>
        <p:cNvPr id="226" name="Shape 226"/>
        <p:cNvGrpSpPr/>
        <p:nvPr/>
      </p:nvGrpSpPr>
      <p:grpSpPr>
        <a:xfrm>
          <a:off x="0" y="0"/>
          <a:ext cx="0" cy="0"/>
          <a:chOff x="0" y="0"/>
          <a:chExt cx="0" cy="0"/>
        </a:xfrm>
      </p:grpSpPr>
      <p:sp>
        <p:nvSpPr>
          <p:cNvPr id="227" name="Google Shape;227;g1f03e763ce9_0_811"/>
          <p:cNvSpPr txBox="1"/>
          <p:nvPr>
            <p:ph idx="1" type="subTitle"/>
          </p:nvPr>
        </p:nvSpPr>
        <p:spPr>
          <a:xfrm>
            <a:off x="466344" y="466350"/>
            <a:ext cx="3285900" cy="231600"/>
          </a:xfrm>
          <a:prstGeom prst="rect">
            <a:avLst/>
          </a:prstGeom>
          <a:noFill/>
          <a:ln>
            <a:noFill/>
          </a:ln>
        </p:spPr>
        <p:txBody>
          <a:bodyPr anchorCtr="0" anchor="t" bIns="0" lIns="0" spcFirstLastPara="1" rIns="0" wrap="square" tIns="0">
            <a:noAutofit/>
          </a:bodyPr>
          <a:lstStyle>
            <a:lvl1pPr lvl="0" marR="0" algn="l">
              <a:lnSpc>
                <a:spcPct val="120000"/>
              </a:lnSpc>
              <a:spcBef>
                <a:spcPts val="0"/>
              </a:spcBef>
              <a:spcAft>
                <a:spcPts val="0"/>
              </a:spcAft>
              <a:buSzPts val="1200"/>
              <a:buNone/>
              <a:defRPr sz="1200"/>
            </a:lvl1pPr>
            <a:lvl2pPr lvl="1" algn="l">
              <a:lnSpc>
                <a:spcPct val="120000"/>
              </a:lnSpc>
              <a:spcBef>
                <a:spcPts val="0"/>
              </a:spcBef>
              <a:spcAft>
                <a:spcPts val="0"/>
              </a:spcAft>
              <a:buSzPts val="1200"/>
              <a:buNone/>
              <a:defRPr sz="1200"/>
            </a:lvl2pPr>
            <a:lvl3pPr lvl="2" algn="l">
              <a:lnSpc>
                <a:spcPct val="120000"/>
              </a:lnSpc>
              <a:spcBef>
                <a:spcPts val="0"/>
              </a:spcBef>
              <a:spcAft>
                <a:spcPts val="0"/>
              </a:spcAft>
              <a:buSzPts val="1200"/>
              <a:buNone/>
              <a:defRPr sz="1200"/>
            </a:lvl3pPr>
            <a:lvl4pPr lvl="3" algn="l">
              <a:lnSpc>
                <a:spcPct val="120000"/>
              </a:lnSpc>
              <a:spcBef>
                <a:spcPts val="0"/>
              </a:spcBef>
              <a:spcAft>
                <a:spcPts val="0"/>
              </a:spcAft>
              <a:buSzPts val="1200"/>
              <a:buNone/>
              <a:defRPr sz="1200"/>
            </a:lvl4pPr>
            <a:lvl5pPr lvl="4" algn="l">
              <a:lnSpc>
                <a:spcPct val="120000"/>
              </a:lnSpc>
              <a:spcBef>
                <a:spcPts val="0"/>
              </a:spcBef>
              <a:spcAft>
                <a:spcPts val="0"/>
              </a:spcAft>
              <a:buSzPts val="1200"/>
              <a:buNone/>
              <a:defRPr sz="1200"/>
            </a:lvl5pPr>
            <a:lvl6pPr lvl="5" algn="l">
              <a:lnSpc>
                <a:spcPct val="120000"/>
              </a:lnSpc>
              <a:spcBef>
                <a:spcPts val="0"/>
              </a:spcBef>
              <a:spcAft>
                <a:spcPts val="0"/>
              </a:spcAft>
              <a:buSzPts val="1200"/>
              <a:buNone/>
              <a:defRPr sz="1200"/>
            </a:lvl6pPr>
            <a:lvl7pPr lvl="6" algn="l">
              <a:lnSpc>
                <a:spcPct val="120000"/>
              </a:lnSpc>
              <a:spcBef>
                <a:spcPts val="0"/>
              </a:spcBef>
              <a:spcAft>
                <a:spcPts val="0"/>
              </a:spcAft>
              <a:buSzPts val="1200"/>
              <a:buNone/>
              <a:defRPr sz="1200"/>
            </a:lvl7pPr>
            <a:lvl8pPr lvl="7" algn="l">
              <a:lnSpc>
                <a:spcPct val="120000"/>
              </a:lnSpc>
              <a:spcBef>
                <a:spcPts val="0"/>
              </a:spcBef>
              <a:spcAft>
                <a:spcPts val="0"/>
              </a:spcAft>
              <a:buSzPts val="1200"/>
              <a:buNone/>
              <a:defRPr sz="1200"/>
            </a:lvl8pPr>
            <a:lvl9pPr lvl="8" algn="l">
              <a:lnSpc>
                <a:spcPct val="120000"/>
              </a:lnSpc>
              <a:spcBef>
                <a:spcPts val="0"/>
              </a:spcBef>
              <a:spcAft>
                <a:spcPts val="0"/>
              </a:spcAft>
              <a:buSzPts val="1200"/>
              <a:buNone/>
              <a:defRPr sz="1200"/>
            </a:lvl9pPr>
          </a:lstStyle>
          <a:p/>
        </p:txBody>
      </p:sp>
      <p:sp>
        <p:nvSpPr>
          <p:cNvPr id="228" name="Google Shape;228;g1f03e763ce9_0_811"/>
          <p:cNvSpPr txBox="1"/>
          <p:nvPr>
            <p:ph type="ctrTitle"/>
          </p:nvPr>
        </p:nvSpPr>
        <p:spPr>
          <a:xfrm>
            <a:off x="466333" y="1645917"/>
            <a:ext cx="3285900" cy="984000"/>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6400"/>
              <a:buFont typeface="Optimistic Display"/>
              <a:buNone/>
              <a:defRPr b="1" sz="6400">
                <a:latin typeface="Optimistic Display"/>
                <a:ea typeface="Optimistic Display"/>
                <a:cs typeface="Optimistic Display"/>
                <a:sym typeface="Optimistic Display"/>
              </a:defRPr>
            </a:lvl1pPr>
            <a:lvl2pPr lvl="1" algn="l">
              <a:lnSpc>
                <a:spcPct val="100000"/>
              </a:lnSpc>
              <a:spcBef>
                <a:spcPts val="0"/>
              </a:spcBef>
              <a:spcAft>
                <a:spcPts val="0"/>
              </a:spcAft>
              <a:buSzPts val="6400"/>
              <a:buFont typeface="Optimistic Display"/>
              <a:buNone/>
              <a:defRPr b="1" sz="6400">
                <a:latin typeface="Optimistic Display"/>
                <a:ea typeface="Optimistic Display"/>
                <a:cs typeface="Optimistic Display"/>
                <a:sym typeface="Optimistic Display"/>
              </a:defRPr>
            </a:lvl2pPr>
            <a:lvl3pPr lvl="2" algn="l">
              <a:lnSpc>
                <a:spcPct val="100000"/>
              </a:lnSpc>
              <a:spcBef>
                <a:spcPts val="0"/>
              </a:spcBef>
              <a:spcAft>
                <a:spcPts val="0"/>
              </a:spcAft>
              <a:buSzPts val="6400"/>
              <a:buFont typeface="Optimistic Display"/>
              <a:buNone/>
              <a:defRPr b="1" sz="6400">
                <a:latin typeface="Optimistic Display"/>
                <a:ea typeface="Optimistic Display"/>
                <a:cs typeface="Optimistic Display"/>
                <a:sym typeface="Optimistic Display"/>
              </a:defRPr>
            </a:lvl3pPr>
            <a:lvl4pPr lvl="3" algn="l">
              <a:lnSpc>
                <a:spcPct val="100000"/>
              </a:lnSpc>
              <a:spcBef>
                <a:spcPts val="0"/>
              </a:spcBef>
              <a:spcAft>
                <a:spcPts val="0"/>
              </a:spcAft>
              <a:buSzPts val="6400"/>
              <a:buFont typeface="Optimistic Display"/>
              <a:buNone/>
              <a:defRPr b="1" sz="6400">
                <a:latin typeface="Optimistic Display"/>
                <a:ea typeface="Optimistic Display"/>
                <a:cs typeface="Optimistic Display"/>
                <a:sym typeface="Optimistic Display"/>
              </a:defRPr>
            </a:lvl4pPr>
            <a:lvl5pPr lvl="4" algn="l">
              <a:lnSpc>
                <a:spcPct val="100000"/>
              </a:lnSpc>
              <a:spcBef>
                <a:spcPts val="0"/>
              </a:spcBef>
              <a:spcAft>
                <a:spcPts val="0"/>
              </a:spcAft>
              <a:buSzPts val="6400"/>
              <a:buFont typeface="Optimistic Display"/>
              <a:buNone/>
              <a:defRPr b="1" sz="6400">
                <a:latin typeface="Optimistic Display"/>
                <a:ea typeface="Optimistic Display"/>
                <a:cs typeface="Optimistic Display"/>
                <a:sym typeface="Optimistic Display"/>
              </a:defRPr>
            </a:lvl5pPr>
            <a:lvl6pPr lvl="5" algn="l">
              <a:lnSpc>
                <a:spcPct val="100000"/>
              </a:lnSpc>
              <a:spcBef>
                <a:spcPts val="0"/>
              </a:spcBef>
              <a:spcAft>
                <a:spcPts val="0"/>
              </a:spcAft>
              <a:buSzPts val="6400"/>
              <a:buFont typeface="Optimistic Display"/>
              <a:buNone/>
              <a:defRPr b="1" sz="6400">
                <a:latin typeface="Optimistic Display"/>
                <a:ea typeface="Optimistic Display"/>
                <a:cs typeface="Optimistic Display"/>
                <a:sym typeface="Optimistic Display"/>
              </a:defRPr>
            </a:lvl6pPr>
            <a:lvl7pPr lvl="6" algn="l">
              <a:lnSpc>
                <a:spcPct val="100000"/>
              </a:lnSpc>
              <a:spcBef>
                <a:spcPts val="0"/>
              </a:spcBef>
              <a:spcAft>
                <a:spcPts val="0"/>
              </a:spcAft>
              <a:buSzPts val="6400"/>
              <a:buFont typeface="Optimistic Display"/>
              <a:buNone/>
              <a:defRPr b="1" sz="6400">
                <a:latin typeface="Optimistic Display"/>
                <a:ea typeface="Optimistic Display"/>
                <a:cs typeface="Optimistic Display"/>
                <a:sym typeface="Optimistic Display"/>
              </a:defRPr>
            </a:lvl7pPr>
            <a:lvl8pPr lvl="7" algn="l">
              <a:lnSpc>
                <a:spcPct val="100000"/>
              </a:lnSpc>
              <a:spcBef>
                <a:spcPts val="0"/>
              </a:spcBef>
              <a:spcAft>
                <a:spcPts val="0"/>
              </a:spcAft>
              <a:buSzPts val="6400"/>
              <a:buFont typeface="Optimistic Display"/>
              <a:buNone/>
              <a:defRPr b="1" sz="6400">
                <a:latin typeface="Optimistic Display"/>
                <a:ea typeface="Optimistic Display"/>
                <a:cs typeface="Optimistic Display"/>
                <a:sym typeface="Optimistic Display"/>
              </a:defRPr>
            </a:lvl8pPr>
            <a:lvl9pPr lvl="8" algn="l">
              <a:lnSpc>
                <a:spcPct val="100000"/>
              </a:lnSpc>
              <a:spcBef>
                <a:spcPts val="0"/>
              </a:spcBef>
              <a:spcAft>
                <a:spcPts val="0"/>
              </a:spcAft>
              <a:buSzPts val="6400"/>
              <a:buFont typeface="Optimistic Display"/>
              <a:buNone/>
              <a:defRPr b="1" sz="6400">
                <a:latin typeface="Optimistic Display"/>
                <a:ea typeface="Optimistic Display"/>
                <a:cs typeface="Optimistic Display"/>
                <a:sym typeface="Optimistic Display"/>
              </a:defRPr>
            </a:lvl9pPr>
          </a:lstStyle>
          <a:p/>
        </p:txBody>
      </p:sp>
      <p:sp>
        <p:nvSpPr>
          <p:cNvPr id="229" name="Google Shape;229;g1f03e763ce9_0_811"/>
          <p:cNvSpPr txBox="1"/>
          <p:nvPr>
            <p:ph idx="2" type="subTitle"/>
          </p:nvPr>
        </p:nvSpPr>
        <p:spPr>
          <a:xfrm>
            <a:off x="466357" y="2647314"/>
            <a:ext cx="3285900" cy="231600"/>
          </a:xfrm>
          <a:prstGeom prst="rect">
            <a:avLst/>
          </a:prstGeom>
          <a:noFill/>
          <a:ln>
            <a:noFill/>
          </a:ln>
        </p:spPr>
        <p:txBody>
          <a:bodyPr anchorCtr="0" anchor="t" bIns="0" lIns="0" spcFirstLastPara="1" rIns="0" wrap="square" tIns="0">
            <a:noAutofit/>
          </a:bodyPr>
          <a:lstStyle>
            <a:lvl1pPr lvl="0" marR="0" algn="l">
              <a:lnSpc>
                <a:spcPct val="125000"/>
              </a:lnSpc>
              <a:spcBef>
                <a:spcPts val="0"/>
              </a:spcBef>
              <a:spcAft>
                <a:spcPts val="0"/>
              </a:spcAft>
              <a:buSzPts val="1200"/>
              <a:buNone/>
              <a:defRPr b="0" sz="1200"/>
            </a:lvl1pPr>
            <a:lvl2pPr lvl="1" algn="l">
              <a:lnSpc>
                <a:spcPct val="125000"/>
              </a:lnSpc>
              <a:spcBef>
                <a:spcPts val="0"/>
              </a:spcBef>
              <a:spcAft>
                <a:spcPts val="0"/>
              </a:spcAft>
              <a:buSzPts val="1200"/>
              <a:buNone/>
              <a:defRPr b="0" sz="1200"/>
            </a:lvl2pPr>
            <a:lvl3pPr lvl="2" algn="l">
              <a:lnSpc>
                <a:spcPct val="125000"/>
              </a:lnSpc>
              <a:spcBef>
                <a:spcPts val="0"/>
              </a:spcBef>
              <a:spcAft>
                <a:spcPts val="0"/>
              </a:spcAft>
              <a:buSzPts val="1200"/>
              <a:buNone/>
              <a:defRPr b="0" sz="1200"/>
            </a:lvl3pPr>
            <a:lvl4pPr lvl="3" algn="l">
              <a:lnSpc>
                <a:spcPct val="125000"/>
              </a:lnSpc>
              <a:spcBef>
                <a:spcPts val="0"/>
              </a:spcBef>
              <a:spcAft>
                <a:spcPts val="0"/>
              </a:spcAft>
              <a:buSzPts val="1200"/>
              <a:buNone/>
              <a:defRPr b="0" sz="1200"/>
            </a:lvl4pPr>
            <a:lvl5pPr lvl="4" algn="l">
              <a:lnSpc>
                <a:spcPct val="125000"/>
              </a:lnSpc>
              <a:spcBef>
                <a:spcPts val="0"/>
              </a:spcBef>
              <a:spcAft>
                <a:spcPts val="0"/>
              </a:spcAft>
              <a:buSzPts val="1200"/>
              <a:buNone/>
              <a:defRPr b="0" sz="1200"/>
            </a:lvl5pPr>
            <a:lvl6pPr lvl="5" algn="l">
              <a:lnSpc>
                <a:spcPct val="125000"/>
              </a:lnSpc>
              <a:spcBef>
                <a:spcPts val="0"/>
              </a:spcBef>
              <a:spcAft>
                <a:spcPts val="0"/>
              </a:spcAft>
              <a:buSzPts val="1200"/>
              <a:buNone/>
              <a:defRPr b="0" sz="1200"/>
            </a:lvl6pPr>
            <a:lvl7pPr lvl="6" algn="l">
              <a:lnSpc>
                <a:spcPct val="125000"/>
              </a:lnSpc>
              <a:spcBef>
                <a:spcPts val="0"/>
              </a:spcBef>
              <a:spcAft>
                <a:spcPts val="0"/>
              </a:spcAft>
              <a:buSzPts val="1200"/>
              <a:buNone/>
              <a:defRPr b="0" sz="1200"/>
            </a:lvl7pPr>
            <a:lvl8pPr lvl="7" algn="l">
              <a:lnSpc>
                <a:spcPct val="125000"/>
              </a:lnSpc>
              <a:spcBef>
                <a:spcPts val="0"/>
              </a:spcBef>
              <a:spcAft>
                <a:spcPts val="0"/>
              </a:spcAft>
              <a:buSzPts val="1200"/>
              <a:buNone/>
              <a:defRPr b="0" sz="1200"/>
            </a:lvl8pPr>
            <a:lvl9pPr lvl="8" algn="l">
              <a:lnSpc>
                <a:spcPct val="125000"/>
              </a:lnSpc>
              <a:spcBef>
                <a:spcPts val="0"/>
              </a:spcBef>
              <a:spcAft>
                <a:spcPts val="0"/>
              </a:spcAft>
              <a:buSzPts val="1200"/>
              <a:buNone/>
              <a:defRPr b="0" sz="1200"/>
            </a:lvl9pPr>
          </a:lstStyle>
          <a:p/>
        </p:txBody>
      </p:sp>
      <p:sp>
        <p:nvSpPr>
          <p:cNvPr id="230" name="Google Shape;230;g1f03e763ce9_0_811"/>
          <p:cNvSpPr txBox="1"/>
          <p:nvPr>
            <p:ph idx="3" type="subTitle"/>
          </p:nvPr>
        </p:nvSpPr>
        <p:spPr>
          <a:xfrm>
            <a:off x="466350" y="6114283"/>
            <a:ext cx="3285900" cy="280500"/>
          </a:xfrm>
          <a:prstGeom prst="rect">
            <a:avLst/>
          </a:prstGeom>
          <a:noFill/>
          <a:ln>
            <a:noFill/>
          </a:ln>
        </p:spPr>
        <p:txBody>
          <a:bodyPr anchorCtr="0" anchor="b" bIns="0" lIns="0" spcFirstLastPara="1" rIns="0" wrap="square" tIns="0">
            <a:noAutofit/>
          </a:bodyPr>
          <a:lstStyle>
            <a:lvl1pPr lvl="0" marR="0" algn="l">
              <a:lnSpc>
                <a:spcPct val="100000"/>
              </a:lnSpc>
              <a:spcBef>
                <a:spcPts val="0"/>
              </a:spcBef>
              <a:spcAft>
                <a:spcPts val="0"/>
              </a:spcAft>
              <a:buSzPts val="1200"/>
              <a:buNone/>
              <a:defRPr b="0" sz="900"/>
            </a:lvl1pPr>
            <a:lvl2pPr lvl="1" algn="l">
              <a:lnSpc>
                <a:spcPct val="100000"/>
              </a:lnSpc>
              <a:spcBef>
                <a:spcPts val="0"/>
              </a:spcBef>
              <a:spcAft>
                <a:spcPts val="0"/>
              </a:spcAft>
              <a:buSzPts val="1200"/>
              <a:buNone/>
              <a:defRPr b="0" sz="900"/>
            </a:lvl2pPr>
            <a:lvl3pPr lvl="2" algn="l">
              <a:lnSpc>
                <a:spcPct val="100000"/>
              </a:lnSpc>
              <a:spcBef>
                <a:spcPts val="0"/>
              </a:spcBef>
              <a:spcAft>
                <a:spcPts val="0"/>
              </a:spcAft>
              <a:buSzPts val="1200"/>
              <a:buNone/>
              <a:defRPr b="0" sz="900"/>
            </a:lvl3pPr>
            <a:lvl4pPr lvl="3" algn="l">
              <a:lnSpc>
                <a:spcPct val="100000"/>
              </a:lnSpc>
              <a:spcBef>
                <a:spcPts val="0"/>
              </a:spcBef>
              <a:spcAft>
                <a:spcPts val="0"/>
              </a:spcAft>
              <a:buSzPts val="1200"/>
              <a:buNone/>
              <a:defRPr b="0" sz="900"/>
            </a:lvl4pPr>
            <a:lvl5pPr lvl="4" algn="l">
              <a:lnSpc>
                <a:spcPct val="100000"/>
              </a:lnSpc>
              <a:spcBef>
                <a:spcPts val="0"/>
              </a:spcBef>
              <a:spcAft>
                <a:spcPts val="0"/>
              </a:spcAft>
              <a:buSzPts val="1200"/>
              <a:buNone/>
              <a:defRPr b="0" sz="900"/>
            </a:lvl5pPr>
            <a:lvl6pPr lvl="5" algn="l">
              <a:lnSpc>
                <a:spcPct val="100000"/>
              </a:lnSpc>
              <a:spcBef>
                <a:spcPts val="0"/>
              </a:spcBef>
              <a:spcAft>
                <a:spcPts val="0"/>
              </a:spcAft>
              <a:buSzPts val="1200"/>
              <a:buNone/>
              <a:defRPr b="0" sz="900"/>
            </a:lvl6pPr>
            <a:lvl7pPr lvl="6" algn="l">
              <a:lnSpc>
                <a:spcPct val="100000"/>
              </a:lnSpc>
              <a:spcBef>
                <a:spcPts val="0"/>
              </a:spcBef>
              <a:spcAft>
                <a:spcPts val="0"/>
              </a:spcAft>
              <a:buSzPts val="1200"/>
              <a:buNone/>
              <a:defRPr b="0" sz="900"/>
            </a:lvl7pPr>
            <a:lvl8pPr lvl="7" algn="l">
              <a:lnSpc>
                <a:spcPct val="100000"/>
              </a:lnSpc>
              <a:spcBef>
                <a:spcPts val="0"/>
              </a:spcBef>
              <a:spcAft>
                <a:spcPts val="0"/>
              </a:spcAft>
              <a:buSzPts val="1200"/>
              <a:buNone/>
              <a:defRPr b="0" sz="900"/>
            </a:lvl8pPr>
            <a:lvl9pPr lvl="8" algn="l">
              <a:lnSpc>
                <a:spcPct val="100000"/>
              </a:lnSpc>
              <a:spcBef>
                <a:spcPts val="0"/>
              </a:spcBef>
              <a:spcAft>
                <a:spcPts val="0"/>
              </a:spcAft>
              <a:buSzPts val="1200"/>
              <a:buNone/>
              <a:defRPr b="0" sz="900"/>
            </a:lvl9pPr>
          </a:lstStyle>
          <a:p/>
        </p:txBody>
      </p:sp>
      <p:sp>
        <p:nvSpPr>
          <p:cNvPr id="231" name="Google Shape;231;g1f03e763ce9_0_811"/>
          <p:cNvSpPr txBox="1"/>
          <p:nvPr>
            <p:ph idx="4" type="ctrTitle"/>
          </p:nvPr>
        </p:nvSpPr>
        <p:spPr>
          <a:xfrm>
            <a:off x="466333" y="3574467"/>
            <a:ext cx="3285900" cy="984000"/>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6400"/>
              <a:buFont typeface="Optimistic Display"/>
              <a:buNone/>
              <a:defRPr b="1" sz="6400">
                <a:latin typeface="Optimistic Display"/>
                <a:ea typeface="Optimistic Display"/>
                <a:cs typeface="Optimistic Display"/>
                <a:sym typeface="Optimistic Display"/>
              </a:defRPr>
            </a:lvl1pPr>
            <a:lvl2pPr lvl="1" algn="l">
              <a:lnSpc>
                <a:spcPct val="100000"/>
              </a:lnSpc>
              <a:spcBef>
                <a:spcPts val="0"/>
              </a:spcBef>
              <a:spcAft>
                <a:spcPts val="0"/>
              </a:spcAft>
              <a:buSzPts val="6400"/>
              <a:buFont typeface="Optimistic Display"/>
              <a:buNone/>
              <a:defRPr b="1" sz="6400">
                <a:latin typeface="Optimistic Display"/>
                <a:ea typeface="Optimistic Display"/>
                <a:cs typeface="Optimistic Display"/>
                <a:sym typeface="Optimistic Display"/>
              </a:defRPr>
            </a:lvl2pPr>
            <a:lvl3pPr lvl="2" algn="l">
              <a:lnSpc>
                <a:spcPct val="100000"/>
              </a:lnSpc>
              <a:spcBef>
                <a:spcPts val="0"/>
              </a:spcBef>
              <a:spcAft>
                <a:spcPts val="0"/>
              </a:spcAft>
              <a:buSzPts val="6400"/>
              <a:buFont typeface="Optimistic Display"/>
              <a:buNone/>
              <a:defRPr b="1" sz="6400">
                <a:latin typeface="Optimistic Display"/>
                <a:ea typeface="Optimistic Display"/>
                <a:cs typeface="Optimistic Display"/>
                <a:sym typeface="Optimistic Display"/>
              </a:defRPr>
            </a:lvl3pPr>
            <a:lvl4pPr lvl="3" algn="l">
              <a:lnSpc>
                <a:spcPct val="100000"/>
              </a:lnSpc>
              <a:spcBef>
                <a:spcPts val="0"/>
              </a:spcBef>
              <a:spcAft>
                <a:spcPts val="0"/>
              </a:spcAft>
              <a:buSzPts val="6400"/>
              <a:buFont typeface="Optimistic Display"/>
              <a:buNone/>
              <a:defRPr b="1" sz="6400">
                <a:latin typeface="Optimistic Display"/>
                <a:ea typeface="Optimistic Display"/>
                <a:cs typeface="Optimistic Display"/>
                <a:sym typeface="Optimistic Display"/>
              </a:defRPr>
            </a:lvl4pPr>
            <a:lvl5pPr lvl="4" algn="l">
              <a:lnSpc>
                <a:spcPct val="100000"/>
              </a:lnSpc>
              <a:spcBef>
                <a:spcPts val="0"/>
              </a:spcBef>
              <a:spcAft>
                <a:spcPts val="0"/>
              </a:spcAft>
              <a:buSzPts val="6400"/>
              <a:buFont typeface="Optimistic Display"/>
              <a:buNone/>
              <a:defRPr b="1" sz="6400">
                <a:latin typeface="Optimistic Display"/>
                <a:ea typeface="Optimistic Display"/>
                <a:cs typeface="Optimistic Display"/>
                <a:sym typeface="Optimistic Display"/>
              </a:defRPr>
            </a:lvl5pPr>
            <a:lvl6pPr lvl="5" algn="l">
              <a:lnSpc>
                <a:spcPct val="100000"/>
              </a:lnSpc>
              <a:spcBef>
                <a:spcPts val="0"/>
              </a:spcBef>
              <a:spcAft>
                <a:spcPts val="0"/>
              </a:spcAft>
              <a:buSzPts val="6400"/>
              <a:buFont typeface="Optimistic Display"/>
              <a:buNone/>
              <a:defRPr b="1" sz="6400">
                <a:latin typeface="Optimistic Display"/>
                <a:ea typeface="Optimistic Display"/>
                <a:cs typeface="Optimistic Display"/>
                <a:sym typeface="Optimistic Display"/>
              </a:defRPr>
            </a:lvl6pPr>
            <a:lvl7pPr lvl="6" algn="l">
              <a:lnSpc>
                <a:spcPct val="100000"/>
              </a:lnSpc>
              <a:spcBef>
                <a:spcPts val="0"/>
              </a:spcBef>
              <a:spcAft>
                <a:spcPts val="0"/>
              </a:spcAft>
              <a:buSzPts val="6400"/>
              <a:buFont typeface="Optimistic Display"/>
              <a:buNone/>
              <a:defRPr b="1" sz="6400">
                <a:latin typeface="Optimistic Display"/>
                <a:ea typeface="Optimistic Display"/>
                <a:cs typeface="Optimistic Display"/>
                <a:sym typeface="Optimistic Display"/>
              </a:defRPr>
            </a:lvl7pPr>
            <a:lvl8pPr lvl="7" algn="l">
              <a:lnSpc>
                <a:spcPct val="100000"/>
              </a:lnSpc>
              <a:spcBef>
                <a:spcPts val="0"/>
              </a:spcBef>
              <a:spcAft>
                <a:spcPts val="0"/>
              </a:spcAft>
              <a:buSzPts val="6400"/>
              <a:buFont typeface="Optimistic Display"/>
              <a:buNone/>
              <a:defRPr b="1" sz="6400">
                <a:latin typeface="Optimistic Display"/>
                <a:ea typeface="Optimistic Display"/>
                <a:cs typeface="Optimistic Display"/>
                <a:sym typeface="Optimistic Display"/>
              </a:defRPr>
            </a:lvl8pPr>
            <a:lvl9pPr lvl="8" algn="l">
              <a:lnSpc>
                <a:spcPct val="100000"/>
              </a:lnSpc>
              <a:spcBef>
                <a:spcPts val="0"/>
              </a:spcBef>
              <a:spcAft>
                <a:spcPts val="0"/>
              </a:spcAft>
              <a:buSzPts val="6400"/>
              <a:buFont typeface="Optimistic Display"/>
              <a:buNone/>
              <a:defRPr b="1" sz="6400">
                <a:latin typeface="Optimistic Display"/>
                <a:ea typeface="Optimistic Display"/>
                <a:cs typeface="Optimistic Display"/>
                <a:sym typeface="Optimistic Display"/>
              </a:defRPr>
            </a:lvl9pPr>
          </a:lstStyle>
          <a:p/>
        </p:txBody>
      </p:sp>
      <p:sp>
        <p:nvSpPr>
          <p:cNvPr id="232" name="Google Shape;232;g1f03e763ce9_0_811"/>
          <p:cNvSpPr txBox="1"/>
          <p:nvPr>
            <p:ph idx="5" type="subTitle"/>
          </p:nvPr>
        </p:nvSpPr>
        <p:spPr>
          <a:xfrm>
            <a:off x="466357" y="4576067"/>
            <a:ext cx="3285900" cy="231600"/>
          </a:xfrm>
          <a:prstGeom prst="rect">
            <a:avLst/>
          </a:prstGeom>
          <a:noFill/>
          <a:ln>
            <a:noFill/>
          </a:ln>
        </p:spPr>
        <p:txBody>
          <a:bodyPr anchorCtr="0" anchor="t" bIns="0" lIns="0" spcFirstLastPara="1" rIns="0" wrap="square" tIns="0">
            <a:noAutofit/>
          </a:bodyPr>
          <a:lstStyle>
            <a:lvl1pPr lvl="0" marR="0" algn="l">
              <a:lnSpc>
                <a:spcPct val="125000"/>
              </a:lnSpc>
              <a:spcBef>
                <a:spcPts val="0"/>
              </a:spcBef>
              <a:spcAft>
                <a:spcPts val="0"/>
              </a:spcAft>
              <a:buSzPts val="1200"/>
              <a:buNone/>
              <a:defRPr b="0" sz="1200"/>
            </a:lvl1pPr>
            <a:lvl2pPr lvl="1" algn="l">
              <a:lnSpc>
                <a:spcPct val="125000"/>
              </a:lnSpc>
              <a:spcBef>
                <a:spcPts val="0"/>
              </a:spcBef>
              <a:spcAft>
                <a:spcPts val="0"/>
              </a:spcAft>
              <a:buSzPts val="1200"/>
              <a:buNone/>
              <a:defRPr b="0" sz="1200"/>
            </a:lvl2pPr>
            <a:lvl3pPr lvl="2" algn="l">
              <a:lnSpc>
                <a:spcPct val="125000"/>
              </a:lnSpc>
              <a:spcBef>
                <a:spcPts val="0"/>
              </a:spcBef>
              <a:spcAft>
                <a:spcPts val="0"/>
              </a:spcAft>
              <a:buSzPts val="1200"/>
              <a:buNone/>
              <a:defRPr b="0" sz="1200"/>
            </a:lvl3pPr>
            <a:lvl4pPr lvl="3" algn="l">
              <a:lnSpc>
                <a:spcPct val="125000"/>
              </a:lnSpc>
              <a:spcBef>
                <a:spcPts val="0"/>
              </a:spcBef>
              <a:spcAft>
                <a:spcPts val="0"/>
              </a:spcAft>
              <a:buSzPts val="1200"/>
              <a:buNone/>
              <a:defRPr b="0" sz="1200"/>
            </a:lvl4pPr>
            <a:lvl5pPr lvl="4" algn="l">
              <a:lnSpc>
                <a:spcPct val="125000"/>
              </a:lnSpc>
              <a:spcBef>
                <a:spcPts val="0"/>
              </a:spcBef>
              <a:spcAft>
                <a:spcPts val="0"/>
              </a:spcAft>
              <a:buSzPts val="1200"/>
              <a:buNone/>
              <a:defRPr b="0" sz="1200"/>
            </a:lvl5pPr>
            <a:lvl6pPr lvl="5" algn="l">
              <a:lnSpc>
                <a:spcPct val="125000"/>
              </a:lnSpc>
              <a:spcBef>
                <a:spcPts val="0"/>
              </a:spcBef>
              <a:spcAft>
                <a:spcPts val="0"/>
              </a:spcAft>
              <a:buSzPts val="1200"/>
              <a:buNone/>
              <a:defRPr b="0" sz="1200"/>
            </a:lvl6pPr>
            <a:lvl7pPr lvl="6" algn="l">
              <a:lnSpc>
                <a:spcPct val="125000"/>
              </a:lnSpc>
              <a:spcBef>
                <a:spcPts val="0"/>
              </a:spcBef>
              <a:spcAft>
                <a:spcPts val="0"/>
              </a:spcAft>
              <a:buSzPts val="1200"/>
              <a:buNone/>
              <a:defRPr b="0" sz="1200"/>
            </a:lvl7pPr>
            <a:lvl8pPr lvl="7" algn="l">
              <a:lnSpc>
                <a:spcPct val="125000"/>
              </a:lnSpc>
              <a:spcBef>
                <a:spcPts val="0"/>
              </a:spcBef>
              <a:spcAft>
                <a:spcPts val="0"/>
              </a:spcAft>
              <a:buSzPts val="1200"/>
              <a:buNone/>
              <a:defRPr b="0" sz="1200"/>
            </a:lvl8pPr>
            <a:lvl9pPr lvl="8" algn="l">
              <a:lnSpc>
                <a:spcPct val="125000"/>
              </a:lnSpc>
              <a:spcBef>
                <a:spcPts val="0"/>
              </a:spcBef>
              <a:spcAft>
                <a:spcPts val="0"/>
              </a:spcAft>
              <a:buSzPts val="1200"/>
              <a:buNone/>
              <a:defRPr b="0" sz="1200"/>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0_End Card">
  <p:cSld name="SECTION_HEADER_2_1_2_3_1">
    <p:spTree>
      <p:nvGrpSpPr>
        <p:cNvPr id="233" name="Shape 233"/>
        <p:cNvGrpSpPr/>
        <p:nvPr/>
      </p:nvGrpSpPr>
      <p:grpSpPr>
        <a:xfrm>
          <a:off x="0" y="0"/>
          <a:ext cx="0" cy="0"/>
          <a:chOff x="0" y="0"/>
          <a:chExt cx="0" cy="0"/>
        </a:xfrm>
      </p:grpSpPr>
      <p:grpSp>
        <p:nvGrpSpPr>
          <p:cNvPr id="234" name="Google Shape;234;g1f03e763ce9_0_818"/>
          <p:cNvGrpSpPr/>
          <p:nvPr/>
        </p:nvGrpSpPr>
        <p:grpSpPr>
          <a:xfrm>
            <a:off x="4381378" y="3086017"/>
            <a:ext cx="3429245" cy="685737"/>
            <a:chOff x="1751220" y="2553305"/>
            <a:chExt cx="8690433" cy="1751564"/>
          </a:xfrm>
        </p:grpSpPr>
        <p:grpSp>
          <p:nvGrpSpPr>
            <p:cNvPr id="235" name="Google Shape;235;g1f03e763ce9_0_818"/>
            <p:cNvGrpSpPr/>
            <p:nvPr/>
          </p:nvGrpSpPr>
          <p:grpSpPr>
            <a:xfrm>
              <a:off x="4940894" y="2609525"/>
              <a:ext cx="5500759" cy="1694643"/>
              <a:chOff x="4940894" y="2609525"/>
              <a:chExt cx="5500759" cy="1694643"/>
            </a:xfrm>
          </p:grpSpPr>
          <p:sp>
            <p:nvSpPr>
              <p:cNvPr id="236" name="Google Shape;236;g1f03e763ce9_0_818"/>
              <p:cNvSpPr/>
              <p:nvPr/>
            </p:nvSpPr>
            <p:spPr>
              <a:xfrm>
                <a:off x="4940894" y="2609525"/>
                <a:ext cx="1771710" cy="1664870"/>
              </a:xfrm>
              <a:custGeom>
                <a:rect b="b" l="l" r="r" t="t"/>
                <a:pathLst>
                  <a:path extrusionOk="0" h="1664870" w="1771710">
                    <a:moveTo>
                      <a:pt x="0" y="0"/>
                    </a:moveTo>
                    <a:lnTo>
                      <a:pt x="329405" y="0"/>
                    </a:lnTo>
                    <a:lnTo>
                      <a:pt x="889445" y="1013178"/>
                    </a:lnTo>
                    <a:lnTo>
                      <a:pt x="1449486" y="0"/>
                    </a:lnTo>
                    <a:lnTo>
                      <a:pt x="1771711" y="0"/>
                    </a:lnTo>
                    <a:lnTo>
                      <a:pt x="1771711" y="1664870"/>
                    </a:lnTo>
                    <a:lnTo>
                      <a:pt x="1503073" y="1664870"/>
                    </a:lnTo>
                    <a:lnTo>
                      <a:pt x="1503073" y="388983"/>
                    </a:lnTo>
                    <a:lnTo>
                      <a:pt x="1012031" y="1272559"/>
                    </a:lnTo>
                    <a:lnTo>
                      <a:pt x="760030" y="1272559"/>
                    </a:lnTo>
                    <a:lnTo>
                      <a:pt x="268988" y="388983"/>
                    </a:lnTo>
                    <a:lnTo>
                      <a:pt x="268988" y="1664870"/>
                    </a:lnTo>
                    <a:lnTo>
                      <a:pt x="351" y="1664870"/>
                    </a:lnTo>
                    <a:lnTo>
                      <a:pt x="351" y="0"/>
                    </a:lnTo>
                    <a:close/>
                  </a:path>
                </a:pathLst>
              </a:custGeom>
              <a:solidFill>
                <a:srgbClr val="1C2B33"/>
              </a:solidFill>
              <a:ln>
                <a:noFill/>
              </a:ln>
            </p:spPr>
            <p:txBody>
              <a:bodyPr anchorCtr="0" anchor="ctr" bIns="30475" lIns="60950" spcFirstLastPara="1" rIns="60950" wrap="square" tIns="3047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Optimistic Text"/>
                  <a:ea typeface="Optimistic Text"/>
                  <a:cs typeface="Optimistic Text"/>
                  <a:sym typeface="Optimistic Text"/>
                </a:endParaRPr>
              </a:p>
            </p:txBody>
          </p:sp>
          <p:sp>
            <p:nvSpPr>
              <p:cNvPr id="237" name="Google Shape;237;g1f03e763ce9_0_818"/>
              <p:cNvSpPr/>
              <p:nvPr/>
            </p:nvSpPr>
            <p:spPr>
              <a:xfrm>
                <a:off x="6951471" y="3004463"/>
                <a:ext cx="1178571" cy="1299705"/>
              </a:xfrm>
              <a:custGeom>
                <a:rect b="b" l="l" r="r" t="t"/>
                <a:pathLst>
                  <a:path extrusionOk="0" h="1299705" w="1178571">
                    <a:moveTo>
                      <a:pt x="627813" y="1299706"/>
                    </a:moveTo>
                    <a:cubicBezTo>
                      <a:pt x="503301" y="1299706"/>
                      <a:pt x="394025" y="1272209"/>
                      <a:pt x="299634" y="1217040"/>
                    </a:cubicBezTo>
                    <a:cubicBezTo>
                      <a:pt x="205243" y="1161871"/>
                      <a:pt x="131692" y="1085686"/>
                      <a:pt x="79155" y="988134"/>
                    </a:cubicBezTo>
                    <a:cubicBezTo>
                      <a:pt x="26444" y="890581"/>
                      <a:pt x="0" y="778843"/>
                      <a:pt x="0" y="652743"/>
                    </a:cubicBezTo>
                    <a:cubicBezTo>
                      <a:pt x="0" y="525066"/>
                      <a:pt x="25743" y="412102"/>
                      <a:pt x="77229" y="313849"/>
                    </a:cubicBezTo>
                    <a:cubicBezTo>
                      <a:pt x="128715" y="215596"/>
                      <a:pt x="200340" y="138710"/>
                      <a:pt x="291929" y="83191"/>
                    </a:cubicBezTo>
                    <a:cubicBezTo>
                      <a:pt x="383517" y="27672"/>
                      <a:pt x="488766" y="0"/>
                      <a:pt x="607674" y="0"/>
                    </a:cubicBezTo>
                    <a:cubicBezTo>
                      <a:pt x="725706" y="0"/>
                      <a:pt x="827452" y="28022"/>
                      <a:pt x="912737" y="83892"/>
                    </a:cubicBezTo>
                    <a:cubicBezTo>
                      <a:pt x="998021" y="139761"/>
                      <a:pt x="1063516" y="218048"/>
                      <a:pt x="1109574" y="318753"/>
                    </a:cubicBezTo>
                    <a:cubicBezTo>
                      <a:pt x="1155455" y="419458"/>
                      <a:pt x="1178572" y="537501"/>
                      <a:pt x="1178572" y="673059"/>
                    </a:cubicBezTo>
                    <a:lnTo>
                      <a:pt x="1178572" y="746792"/>
                    </a:lnTo>
                    <a:lnTo>
                      <a:pt x="266536" y="746792"/>
                    </a:lnTo>
                    <a:cubicBezTo>
                      <a:pt x="283173" y="848373"/>
                      <a:pt x="324151" y="928236"/>
                      <a:pt x="389647" y="986382"/>
                    </a:cubicBezTo>
                    <a:cubicBezTo>
                      <a:pt x="454967" y="1044703"/>
                      <a:pt x="537625" y="1073776"/>
                      <a:pt x="637620" y="1073776"/>
                    </a:cubicBezTo>
                    <a:cubicBezTo>
                      <a:pt x="717650" y="1073776"/>
                      <a:pt x="786649" y="1061867"/>
                      <a:pt x="844439" y="1038048"/>
                    </a:cubicBezTo>
                    <a:cubicBezTo>
                      <a:pt x="902229" y="1014229"/>
                      <a:pt x="956517" y="978151"/>
                      <a:pt x="1007303" y="929812"/>
                    </a:cubicBezTo>
                    <a:lnTo>
                      <a:pt x="1150027" y="1104601"/>
                    </a:lnTo>
                    <a:cubicBezTo>
                      <a:pt x="1008003" y="1234729"/>
                      <a:pt x="833932" y="1299706"/>
                      <a:pt x="627813" y="1299706"/>
                    </a:cubicBezTo>
                    <a:close/>
                    <a:moveTo>
                      <a:pt x="824125" y="312098"/>
                    </a:moveTo>
                    <a:cubicBezTo>
                      <a:pt x="767910" y="254652"/>
                      <a:pt x="694184" y="225929"/>
                      <a:pt x="602945" y="225929"/>
                    </a:cubicBezTo>
                    <a:cubicBezTo>
                      <a:pt x="514159" y="225929"/>
                      <a:pt x="439907" y="255353"/>
                      <a:pt x="380015" y="313849"/>
                    </a:cubicBezTo>
                    <a:cubicBezTo>
                      <a:pt x="320123" y="372521"/>
                      <a:pt x="282297" y="451333"/>
                      <a:pt x="266536" y="550462"/>
                    </a:cubicBezTo>
                    <a:lnTo>
                      <a:pt x="920442" y="550462"/>
                    </a:lnTo>
                    <a:cubicBezTo>
                      <a:pt x="912386" y="449056"/>
                      <a:pt x="880339" y="369543"/>
                      <a:pt x="824125" y="312098"/>
                    </a:cubicBezTo>
                    <a:close/>
                  </a:path>
                </a:pathLst>
              </a:custGeom>
              <a:solidFill>
                <a:srgbClr val="1C2B33"/>
              </a:solidFill>
              <a:ln>
                <a:noFill/>
              </a:ln>
            </p:spPr>
            <p:txBody>
              <a:bodyPr anchorCtr="0" anchor="ctr" bIns="30475" lIns="60950" spcFirstLastPara="1" rIns="60950" wrap="square" tIns="3047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Optimistic Text"/>
                  <a:ea typeface="Optimistic Text"/>
                  <a:cs typeface="Optimistic Text"/>
                  <a:sym typeface="Optimistic Text"/>
                </a:endParaRPr>
              </a:p>
            </p:txBody>
          </p:sp>
          <p:sp>
            <p:nvSpPr>
              <p:cNvPr id="238" name="Google Shape;238;g1f03e763ce9_0_818"/>
              <p:cNvSpPr/>
              <p:nvPr/>
            </p:nvSpPr>
            <p:spPr>
              <a:xfrm>
                <a:off x="8208497" y="2670123"/>
                <a:ext cx="882090" cy="1631418"/>
              </a:xfrm>
              <a:custGeom>
                <a:rect b="b" l="l" r="r" t="t"/>
                <a:pathLst>
                  <a:path extrusionOk="0" h="1631418" w="882090">
                    <a:moveTo>
                      <a:pt x="247273" y="583913"/>
                    </a:moveTo>
                    <a:lnTo>
                      <a:pt x="0" y="583913"/>
                    </a:lnTo>
                    <a:lnTo>
                      <a:pt x="0" y="363939"/>
                    </a:lnTo>
                    <a:lnTo>
                      <a:pt x="247273" y="363939"/>
                    </a:lnTo>
                    <a:lnTo>
                      <a:pt x="247273" y="0"/>
                    </a:lnTo>
                    <a:lnTo>
                      <a:pt x="506453" y="0"/>
                    </a:lnTo>
                    <a:lnTo>
                      <a:pt x="506453" y="363939"/>
                    </a:lnTo>
                    <a:lnTo>
                      <a:pt x="882090" y="363939"/>
                    </a:lnTo>
                    <a:lnTo>
                      <a:pt x="882090" y="583913"/>
                    </a:lnTo>
                    <a:lnTo>
                      <a:pt x="506278" y="583913"/>
                    </a:lnTo>
                    <a:lnTo>
                      <a:pt x="506278" y="1141555"/>
                    </a:lnTo>
                    <a:cubicBezTo>
                      <a:pt x="506278" y="1234379"/>
                      <a:pt x="522214" y="1300581"/>
                      <a:pt x="553912" y="1340163"/>
                    </a:cubicBezTo>
                    <a:cubicBezTo>
                      <a:pt x="585609" y="1379744"/>
                      <a:pt x="639897" y="1399710"/>
                      <a:pt x="716775" y="1399535"/>
                    </a:cubicBezTo>
                    <a:cubicBezTo>
                      <a:pt x="750924" y="1399535"/>
                      <a:pt x="779819" y="1398134"/>
                      <a:pt x="803636" y="1395332"/>
                    </a:cubicBezTo>
                    <a:cubicBezTo>
                      <a:pt x="827452" y="1392529"/>
                      <a:pt x="853546" y="1388851"/>
                      <a:pt x="882090" y="1383948"/>
                    </a:cubicBezTo>
                    <a:lnTo>
                      <a:pt x="882090" y="1601645"/>
                    </a:lnTo>
                    <a:cubicBezTo>
                      <a:pt x="849517" y="1611103"/>
                      <a:pt x="816420" y="1618283"/>
                      <a:pt x="782796" y="1623012"/>
                    </a:cubicBezTo>
                    <a:cubicBezTo>
                      <a:pt x="744444" y="1628616"/>
                      <a:pt x="705742" y="1631419"/>
                      <a:pt x="666865" y="1631419"/>
                    </a:cubicBezTo>
                    <a:cubicBezTo>
                      <a:pt x="387020" y="1631419"/>
                      <a:pt x="247097" y="1478347"/>
                      <a:pt x="247097" y="1172380"/>
                    </a:cubicBezTo>
                    <a:lnTo>
                      <a:pt x="247273" y="583913"/>
                    </a:lnTo>
                    <a:close/>
                  </a:path>
                </a:pathLst>
              </a:custGeom>
              <a:solidFill>
                <a:srgbClr val="1C2B33"/>
              </a:solidFill>
              <a:ln>
                <a:noFill/>
              </a:ln>
            </p:spPr>
            <p:txBody>
              <a:bodyPr anchorCtr="0" anchor="ctr" bIns="30475" lIns="60950" spcFirstLastPara="1" rIns="60950" wrap="square" tIns="3047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Optimistic Text"/>
                  <a:ea typeface="Optimistic Text"/>
                  <a:cs typeface="Optimistic Text"/>
                  <a:sym typeface="Optimistic Text"/>
                </a:endParaRPr>
              </a:p>
            </p:txBody>
          </p:sp>
          <p:sp>
            <p:nvSpPr>
              <p:cNvPr id="239" name="Google Shape;239;g1f03e763ce9_0_818"/>
              <p:cNvSpPr/>
              <p:nvPr/>
            </p:nvSpPr>
            <p:spPr>
              <a:xfrm>
                <a:off x="9214573" y="3004463"/>
                <a:ext cx="1227080" cy="1299705"/>
              </a:xfrm>
              <a:custGeom>
                <a:rect b="b" l="l" r="r" t="t"/>
                <a:pathLst>
                  <a:path extrusionOk="0" h="1299705" w="1227080">
                    <a:moveTo>
                      <a:pt x="1226906" y="1269932"/>
                    </a:moveTo>
                    <a:lnTo>
                      <a:pt x="972454" y="1269932"/>
                    </a:lnTo>
                    <a:lnTo>
                      <a:pt x="972454" y="1096369"/>
                    </a:lnTo>
                    <a:cubicBezTo>
                      <a:pt x="927272" y="1161346"/>
                      <a:pt x="869832" y="1211611"/>
                      <a:pt x="800134" y="1246814"/>
                    </a:cubicBezTo>
                    <a:cubicBezTo>
                      <a:pt x="730434" y="1282017"/>
                      <a:pt x="651104" y="1299706"/>
                      <a:pt x="562317" y="1299706"/>
                    </a:cubicBezTo>
                    <a:cubicBezTo>
                      <a:pt x="452866" y="1299706"/>
                      <a:pt x="356024" y="1271683"/>
                      <a:pt x="271615" y="1215814"/>
                    </a:cubicBezTo>
                    <a:cubicBezTo>
                      <a:pt x="187206" y="1159945"/>
                      <a:pt x="120834" y="1083059"/>
                      <a:pt x="72501" y="985156"/>
                    </a:cubicBezTo>
                    <a:cubicBezTo>
                      <a:pt x="24167" y="887253"/>
                      <a:pt x="0" y="775340"/>
                      <a:pt x="0" y="649240"/>
                    </a:cubicBezTo>
                    <a:cubicBezTo>
                      <a:pt x="0" y="522439"/>
                      <a:pt x="24517" y="410175"/>
                      <a:pt x="73727" y="312623"/>
                    </a:cubicBezTo>
                    <a:cubicBezTo>
                      <a:pt x="122936" y="215071"/>
                      <a:pt x="190883" y="138710"/>
                      <a:pt x="277569" y="83191"/>
                    </a:cubicBezTo>
                    <a:cubicBezTo>
                      <a:pt x="364429" y="27672"/>
                      <a:pt x="464074" y="0"/>
                      <a:pt x="576678" y="0"/>
                    </a:cubicBezTo>
                    <a:cubicBezTo>
                      <a:pt x="661437" y="0"/>
                      <a:pt x="737615" y="16463"/>
                      <a:pt x="805037" y="49389"/>
                    </a:cubicBezTo>
                    <a:cubicBezTo>
                      <a:pt x="871583" y="81615"/>
                      <a:pt x="929023" y="129603"/>
                      <a:pt x="972629" y="189150"/>
                    </a:cubicBezTo>
                    <a:lnTo>
                      <a:pt x="972629" y="29774"/>
                    </a:lnTo>
                    <a:lnTo>
                      <a:pt x="1227081" y="29774"/>
                    </a:lnTo>
                    <a:lnTo>
                      <a:pt x="1227081" y="1269932"/>
                    </a:lnTo>
                    <a:close/>
                    <a:moveTo>
                      <a:pt x="967550" y="463768"/>
                    </a:moveTo>
                    <a:cubicBezTo>
                      <a:pt x="939705" y="393187"/>
                      <a:pt x="895925" y="337493"/>
                      <a:pt x="836208" y="296685"/>
                    </a:cubicBezTo>
                    <a:cubicBezTo>
                      <a:pt x="776317" y="255878"/>
                      <a:pt x="707144" y="235387"/>
                      <a:pt x="628688" y="235387"/>
                    </a:cubicBezTo>
                    <a:cubicBezTo>
                      <a:pt x="517661" y="235387"/>
                      <a:pt x="429400" y="272691"/>
                      <a:pt x="363554" y="347125"/>
                    </a:cubicBezTo>
                    <a:cubicBezTo>
                      <a:pt x="297708" y="421559"/>
                      <a:pt x="264785" y="522264"/>
                      <a:pt x="264785" y="649240"/>
                    </a:cubicBezTo>
                    <a:cubicBezTo>
                      <a:pt x="264785" y="776916"/>
                      <a:pt x="296482" y="877971"/>
                      <a:pt x="359876" y="952405"/>
                    </a:cubicBezTo>
                    <a:cubicBezTo>
                      <a:pt x="423270" y="1027014"/>
                      <a:pt x="509256" y="1064144"/>
                      <a:pt x="617831" y="1064144"/>
                    </a:cubicBezTo>
                    <a:cubicBezTo>
                      <a:pt x="697862" y="1064144"/>
                      <a:pt x="769137" y="1043477"/>
                      <a:pt x="831830" y="1002320"/>
                    </a:cubicBezTo>
                    <a:cubicBezTo>
                      <a:pt x="894524" y="961162"/>
                      <a:pt x="939705" y="905643"/>
                      <a:pt x="967375" y="835763"/>
                    </a:cubicBezTo>
                    <a:lnTo>
                      <a:pt x="967550" y="463768"/>
                    </a:lnTo>
                    <a:close/>
                  </a:path>
                </a:pathLst>
              </a:custGeom>
              <a:solidFill>
                <a:srgbClr val="1C2B33"/>
              </a:solidFill>
              <a:ln>
                <a:noFill/>
              </a:ln>
            </p:spPr>
            <p:txBody>
              <a:bodyPr anchorCtr="0" anchor="ctr" bIns="30475" lIns="60950" spcFirstLastPara="1" rIns="60950" wrap="square" tIns="3047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Optimistic Text"/>
                  <a:ea typeface="Optimistic Text"/>
                  <a:cs typeface="Optimistic Text"/>
                  <a:sym typeface="Optimistic Text"/>
                </a:endParaRPr>
              </a:p>
            </p:txBody>
          </p:sp>
        </p:grpSp>
        <p:grpSp>
          <p:nvGrpSpPr>
            <p:cNvPr id="240" name="Google Shape;240;g1f03e763ce9_0_818"/>
            <p:cNvGrpSpPr/>
            <p:nvPr/>
          </p:nvGrpSpPr>
          <p:grpSpPr>
            <a:xfrm>
              <a:off x="1751220" y="2553305"/>
              <a:ext cx="2635412" cy="1751564"/>
              <a:chOff x="1751220" y="2553305"/>
              <a:chExt cx="2635412" cy="1751564"/>
            </a:xfrm>
          </p:grpSpPr>
          <p:grpSp>
            <p:nvGrpSpPr>
              <p:cNvPr id="241" name="Google Shape;241;g1f03e763ce9_0_818"/>
              <p:cNvGrpSpPr/>
              <p:nvPr/>
            </p:nvGrpSpPr>
            <p:grpSpPr>
              <a:xfrm>
                <a:off x="1751220" y="2553305"/>
                <a:ext cx="2635412" cy="1751564"/>
                <a:chOff x="1751220" y="2553305"/>
                <a:chExt cx="2635412" cy="1751564"/>
              </a:xfrm>
            </p:grpSpPr>
            <p:sp>
              <p:nvSpPr>
                <p:cNvPr id="242" name="Google Shape;242;g1f03e763ce9_0_818"/>
                <p:cNvSpPr/>
                <p:nvPr/>
              </p:nvSpPr>
              <p:spPr>
                <a:xfrm>
                  <a:off x="3069540" y="3101490"/>
                  <a:ext cx="1317092" cy="1203379"/>
                </a:xfrm>
                <a:custGeom>
                  <a:rect b="b" l="l" r="r" t="t"/>
                  <a:pathLst>
                    <a:path extrusionOk="0" h="1203379" w="1317092">
                      <a:moveTo>
                        <a:pt x="1277166" y="226980"/>
                      </a:moveTo>
                      <a:lnTo>
                        <a:pt x="1020962" y="226980"/>
                      </a:lnTo>
                      <a:cubicBezTo>
                        <a:pt x="1049682" y="343622"/>
                        <a:pt x="1065618" y="472875"/>
                        <a:pt x="1065618" y="608958"/>
                      </a:cubicBezTo>
                      <a:cubicBezTo>
                        <a:pt x="1065618" y="804588"/>
                        <a:pt x="1001523" y="918253"/>
                        <a:pt x="868780" y="918253"/>
                      </a:cubicBezTo>
                      <a:cubicBezTo>
                        <a:pt x="741467" y="918253"/>
                        <a:pt x="680700" y="834187"/>
                        <a:pt x="439031" y="445378"/>
                      </a:cubicBezTo>
                      <a:lnTo>
                        <a:pt x="284573" y="187749"/>
                      </a:lnTo>
                      <a:cubicBezTo>
                        <a:pt x="242719" y="119795"/>
                        <a:pt x="202616" y="57095"/>
                        <a:pt x="164089" y="0"/>
                      </a:cubicBezTo>
                      <a:lnTo>
                        <a:pt x="21365" y="0"/>
                      </a:lnTo>
                      <a:lnTo>
                        <a:pt x="0" y="277420"/>
                      </a:lnTo>
                      <a:cubicBezTo>
                        <a:pt x="27669" y="322080"/>
                        <a:pt x="56915" y="370244"/>
                        <a:pt x="87561" y="421910"/>
                      </a:cubicBezTo>
                      <a:lnTo>
                        <a:pt x="216801" y="639257"/>
                      </a:lnTo>
                      <a:cubicBezTo>
                        <a:pt x="468452" y="1060466"/>
                        <a:pt x="608724" y="1203379"/>
                        <a:pt x="863002" y="1203379"/>
                      </a:cubicBezTo>
                      <a:cubicBezTo>
                        <a:pt x="1154755" y="1203379"/>
                        <a:pt x="1317093" y="967117"/>
                        <a:pt x="1317093" y="589868"/>
                      </a:cubicBezTo>
                      <a:cubicBezTo>
                        <a:pt x="1316918" y="463417"/>
                        <a:pt x="1302908" y="341346"/>
                        <a:pt x="1277166" y="226980"/>
                      </a:cubicBezTo>
                      <a:close/>
                    </a:path>
                  </a:pathLst>
                </a:custGeom>
                <a:gradFill>
                  <a:gsLst>
                    <a:gs pos="0">
                      <a:srgbClr val="0064E0"/>
                    </a:gs>
                    <a:gs pos="13000">
                      <a:srgbClr val="0064E0"/>
                    </a:gs>
                    <a:gs pos="82000">
                      <a:srgbClr val="2C7FF4"/>
                    </a:gs>
                    <a:gs pos="100000">
                      <a:srgbClr val="2C7FF4"/>
                    </a:gs>
                  </a:gsLst>
                  <a:lin ang="0" scaled="0"/>
                </a:gradFill>
                <a:ln>
                  <a:noFill/>
                </a:ln>
              </p:spPr>
              <p:txBody>
                <a:bodyPr anchorCtr="0" anchor="ctr" bIns="30475" lIns="60950" spcFirstLastPara="1" rIns="60950" wrap="square" tIns="3047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Optimistic Text"/>
                    <a:ea typeface="Optimistic Text"/>
                    <a:cs typeface="Optimistic Text"/>
                    <a:sym typeface="Optimistic Text"/>
                  </a:endParaRPr>
                </a:p>
              </p:txBody>
            </p:sp>
            <p:sp>
              <p:nvSpPr>
                <p:cNvPr id="243" name="Google Shape;243;g1f03e763ce9_0_818"/>
                <p:cNvSpPr/>
                <p:nvPr/>
              </p:nvSpPr>
              <p:spPr>
                <a:xfrm>
                  <a:off x="3091079" y="2553305"/>
                  <a:ext cx="1255800" cy="775164"/>
                </a:xfrm>
                <a:custGeom>
                  <a:rect b="b" l="l" r="r" t="t"/>
                  <a:pathLst>
                    <a:path extrusionOk="0" h="775164" w="1255800">
                      <a:moveTo>
                        <a:pt x="533422" y="225929"/>
                      </a:moveTo>
                      <a:cubicBezTo>
                        <a:pt x="741992" y="225929"/>
                        <a:pt x="919916" y="451683"/>
                        <a:pt x="999597" y="775165"/>
                      </a:cubicBezTo>
                      <a:lnTo>
                        <a:pt x="1255801" y="775165"/>
                      </a:lnTo>
                      <a:cubicBezTo>
                        <a:pt x="1155455" y="329086"/>
                        <a:pt x="876311" y="0"/>
                        <a:pt x="551635" y="0"/>
                      </a:cubicBezTo>
                      <a:cubicBezTo>
                        <a:pt x="335534" y="0"/>
                        <a:pt x="166716" y="162704"/>
                        <a:pt x="13660" y="369543"/>
                      </a:cubicBezTo>
                      <a:lnTo>
                        <a:pt x="0" y="548010"/>
                      </a:lnTo>
                      <a:lnTo>
                        <a:pt x="142725" y="548010"/>
                      </a:lnTo>
                      <a:cubicBezTo>
                        <a:pt x="281772" y="332939"/>
                        <a:pt x="396652" y="225929"/>
                        <a:pt x="533422" y="225929"/>
                      </a:cubicBezTo>
                      <a:close/>
                    </a:path>
                  </a:pathLst>
                </a:custGeom>
                <a:gradFill>
                  <a:gsLst>
                    <a:gs pos="0">
                      <a:srgbClr val="2C7FF4"/>
                    </a:gs>
                    <a:gs pos="13000">
                      <a:srgbClr val="2C7FF4"/>
                    </a:gs>
                    <a:gs pos="100000">
                      <a:srgbClr val="128DFF"/>
                    </a:gs>
                  </a:gsLst>
                  <a:lin ang="10800025" scaled="0"/>
                </a:gradFill>
                <a:ln>
                  <a:noFill/>
                </a:ln>
              </p:spPr>
              <p:txBody>
                <a:bodyPr anchorCtr="0" anchor="ctr" bIns="30475" lIns="60950" spcFirstLastPara="1" rIns="60950" wrap="square" tIns="3047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Optimistic Text"/>
                    <a:ea typeface="Optimistic Text"/>
                    <a:cs typeface="Optimistic Text"/>
                    <a:sym typeface="Optimistic Text"/>
                  </a:endParaRPr>
                </a:p>
              </p:txBody>
            </p:sp>
            <p:sp>
              <p:nvSpPr>
                <p:cNvPr id="244" name="Google Shape;244;g1f03e763ce9_0_818"/>
                <p:cNvSpPr/>
                <p:nvPr/>
              </p:nvSpPr>
              <p:spPr>
                <a:xfrm>
                  <a:off x="1751220" y="2553305"/>
                  <a:ext cx="1353343" cy="1751388"/>
                </a:xfrm>
                <a:custGeom>
                  <a:rect b="b" l="l" r="r" t="t"/>
                  <a:pathLst>
                    <a:path extrusionOk="0" h="1751388" w="1353343">
                      <a:moveTo>
                        <a:pt x="757228" y="0"/>
                      </a:moveTo>
                      <a:cubicBezTo>
                        <a:pt x="328529" y="0"/>
                        <a:pt x="0" y="557992"/>
                        <a:pt x="0" y="1148736"/>
                      </a:cubicBezTo>
                      <a:cubicBezTo>
                        <a:pt x="0" y="1518279"/>
                        <a:pt x="178800" y="1751389"/>
                        <a:pt x="478258" y="1751389"/>
                      </a:cubicBezTo>
                      <a:cubicBezTo>
                        <a:pt x="693834" y="1751389"/>
                        <a:pt x="848817" y="1649808"/>
                        <a:pt x="1124459" y="1168001"/>
                      </a:cubicBezTo>
                      <a:cubicBezTo>
                        <a:pt x="1124459" y="1168001"/>
                        <a:pt x="1239339" y="965190"/>
                        <a:pt x="1318319" y="825430"/>
                      </a:cubicBezTo>
                      <a:lnTo>
                        <a:pt x="1318319" y="825430"/>
                      </a:lnTo>
                      <a:lnTo>
                        <a:pt x="1353344" y="369543"/>
                      </a:lnTo>
                      <a:cubicBezTo>
                        <a:pt x="1143197" y="101931"/>
                        <a:pt x="967550" y="0"/>
                        <a:pt x="757228" y="0"/>
                      </a:cubicBezTo>
                      <a:close/>
                      <a:moveTo>
                        <a:pt x="914312" y="1037523"/>
                      </a:moveTo>
                      <a:cubicBezTo>
                        <a:pt x="690857" y="1387800"/>
                        <a:pt x="613628" y="1466263"/>
                        <a:pt x="489116" y="1466263"/>
                      </a:cubicBezTo>
                      <a:cubicBezTo>
                        <a:pt x="361102" y="1466263"/>
                        <a:pt x="284924" y="1353824"/>
                        <a:pt x="284924" y="1153465"/>
                      </a:cubicBezTo>
                      <a:cubicBezTo>
                        <a:pt x="284924" y="724725"/>
                        <a:pt x="498748" y="286177"/>
                        <a:pt x="753550" y="286177"/>
                      </a:cubicBezTo>
                      <a:cubicBezTo>
                        <a:pt x="891547" y="286177"/>
                        <a:pt x="1006952" y="365865"/>
                        <a:pt x="1183475" y="618766"/>
                      </a:cubicBezTo>
                      <a:cubicBezTo>
                        <a:pt x="1015883" y="876220"/>
                        <a:pt x="914312" y="1037523"/>
                        <a:pt x="914312" y="1037523"/>
                      </a:cubicBezTo>
                      <a:close/>
                    </a:path>
                  </a:pathLst>
                </a:custGeom>
                <a:gradFill>
                  <a:gsLst>
                    <a:gs pos="0">
                      <a:srgbClr val="0064E0"/>
                    </a:gs>
                    <a:gs pos="36000">
                      <a:srgbClr val="0064E0"/>
                    </a:gs>
                    <a:gs pos="78000">
                      <a:srgbClr val="128DFF"/>
                    </a:gs>
                    <a:gs pos="100000">
                      <a:srgbClr val="128DFF"/>
                    </a:gs>
                  </a:gsLst>
                  <a:lin ang="1801379" scaled="0"/>
                </a:gradFill>
                <a:ln>
                  <a:noFill/>
                </a:ln>
              </p:spPr>
              <p:txBody>
                <a:bodyPr anchorCtr="0" anchor="ctr" bIns="30475" lIns="60950" spcFirstLastPara="1" rIns="60950" wrap="square" tIns="3047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Optimistic Text"/>
                    <a:ea typeface="Optimistic Text"/>
                    <a:cs typeface="Optimistic Text"/>
                    <a:sym typeface="Optimistic Text"/>
                  </a:endParaRPr>
                </a:p>
              </p:txBody>
            </p:sp>
            <p:sp>
              <p:nvSpPr>
                <p:cNvPr id="245" name="Google Shape;245;g1f03e763ce9_0_818"/>
                <p:cNvSpPr/>
                <p:nvPr/>
              </p:nvSpPr>
              <p:spPr>
                <a:xfrm>
                  <a:off x="2504771" y="2553305"/>
                  <a:ext cx="849517" cy="1002319"/>
                </a:xfrm>
                <a:custGeom>
                  <a:rect b="b" l="l" r="r" t="t"/>
                  <a:pathLst>
                    <a:path extrusionOk="0" h="1002319" w="849517">
                      <a:moveTo>
                        <a:pt x="849517" y="735758"/>
                      </a:moveTo>
                      <a:cubicBezTo>
                        <a:pt x="514509" y="190901"/>
                        <a:pt x="291578" y="0"/>
                        <a:pt x="3678" y="0"/>
                      </a:cubicBezTo>
                      <a:lnTo>
                        <a:pt x="0" y="286177"/>
                      </a:lnTo>
                      <a:cubicBezTo>
                        <a:pt x="188431" y="286177"/>
                        <a:pt x="334483" y="434695"/>
                        <a:pt x="652155" y="969744"/>
                      </a:cubicBezTo>
                      <a:lnTo>
                        <a:pt x="671593" y="1002320"/>
                      </a:lnTo>
                      <a:lnTo>
                        <a:pt x="849517" y="735758"/>
                      </a:lnTo>
                      <a:close/>
                    </a:path>
                  </a:pathLst>
                </a:custGeom>
                <a:solidFill>
                  <a:srgbClr val="0064E0"/>
                </a:solidFill>
                <a:ln>
                  <a:noFill/>
                </a:ln>
              </p:spPr>
              <p:txBody>
                <a:bodyPr anchorCtr="0" anchor="ctr" bIns="30475" lIns="60950" spcFirstLastPara="1" rIns="60950" wrap="square" tIns="3047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Optimistic Text"/>
                    <a:ea typeface="Optimistic Text"/>
                    <a:cs typeface="Optimistic Text"/>
                    <a:sym typeface="Optimistic Text"/>
                  </a:endParaRPr>
                </a:p>
              </p:txBody>
            </p:sp>
          </p:grpSp>
          <p:sp>
            <p:nvSpPr>
              <p:cNvPr id="246" name="Google Shape;246;g1f03e763ce9_0_818"/>
              <p:cNvSpPr/>
              <p:nvPr/>
            </p:nvSpPr>
            <p:spPr>
              <a:xfrm>
                <a:off x="4034812" y="3064536"/>
                <a:ext cx="329229" cy="361311"/>
              </a:xfrm>
              <a:custGeom>
                <a:rect b="b" l="l" r="r" t="t"/>
                <a:pathLst>
                  <a:path extrusionOk="0" h="361311" w="329229">
                    <a:moveTo>
                      <a:pt x="311893" y="263934"/>
                    </a:moveTo>
                    <a:lnTo>
                      <a:pt x="311893" y="263934"/>
                    </a:lnTo>
                    <a:cubicBezTo>
                      <a:pt x="291053" y="170060"/>
                      <a:pt x="261983" y="81440"/>
                      <a:pt x="226258" y="0"/>
                    </a:cubicBezTo>
                    <a:lnTo>
                      <a:pt x="0" y="90547"/>
                    </a:lnTo>
                    <a:cubicBezTo>
                      <a:pt x="21890" y="144139"/>
                      <a:pt x="40628" y="202285"/>
                      <a:pt x="55864" y="263934"/>
                    </a:cubicBezTo>
                    <a:lnTo>
                      <a:pt x="55689" y="263934"/>
                    </a:lnTo>
                    <a:cubicBezTo>
                      <a:pt x="63394" y="295459"/>
                      <a:pt x="70224" y="328035"/>
                      <a:pt x="76003" y="361311"/>
                    </a:cubicBezTo>
                    <a:lnTo>
                      <a:pt x="329230" y="353080"/>
                    </a:lnTo>
                    <a:cubicBezTo>
                      <a:pt x="324326" y="322781"/>
                      <a:pt x="318547" y="293183"/>
                      <a:pt x="311893" y="263934"/>
                    </a:cubicBezTo>
                    <a:close/>
                  </a:path>
                </a:pathLst>
              </a:custGeom>
              <a:solidFill>
                <a:srgbClr val="2C7FF4"/>
              </a:solidFill>
              <a:ln>
                <a:noFill/>
              </a:ln>
            </p:spPr>
            <p:txBody>
              <a:bodyPr anchorCtr="0" anchor="ctr" bIns="30475" lIns="60950" spcFirstLastPara="1" rIns="60950" wrap="square" tIns="3047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Optimistic Text"/>
                  <a:ea typeface="Optimistic Text"/>
                  <a:cs typeface="Optimistic Text"/>
                  <a:sym typeface="Optimistic Text"/>
                </a:endParaRPr>
              </a:p>
            </p:txBody>
          </p:sp>
        </p:grpSp>
      </p:gr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_Title">
  <p:cSld name="TITLE_2">
    <p:bg>
      <p:bgPr>
        <a:solidFill>
          <a:schemeClr val="dk1"/>
        </a:solidFill>
      </p:bgPr>
    </p:bg>
    <p:spTree>
      <p:nvGrpSpPr>
        <p:cNvPr id="247" name="Shape 247"/>
        <p:cNvGrpSpPr/>
        <p:nvPr/>
      </p:nvGrpSpPr>
      <p:grpSpPr>
        <a:xfrm>
          <a:off x="0" y="0"/>
          <a:ext cx="0" cy="0"/>
          <a:chOff x="0" y="0"/>
          <a:chExt cx="0" cy="0"/>
        </a:xfrm>
      </p:grpSpPr>
      <p:sp>
        <p:nvSpPr>
          <p:cNvPr id="248" name="Google Shape;248;g1f03e763ce9_0_832"/>
          <p:cNvSpPr txBox="1"/>
          <p:nvPr>
            <p:ph idx="1" type="subTitle"/>
          </p:nvPr>
        </p:nvSpPr>
        <p:spPr>
          <a:xfrm>
            <a:off x="469400" y="6010656"/>
            <a:ext cx="1874700" cy="463200"/>
          </a:xfrm>
          <a:prstGeom prst="rect">
            <a:avLst/>
          </a:prstGeom>
          <a:noFill/>
          <a:ln>
            <a:noFill/>
          </a:ln>
        </p:spPr>
        <p:txBody>
          <a:bodyPr anchorCtr="0" anchor="b" bIns="0" lIns="0" spcFirstLastPara="1" rIns="0" wrap="square" tIns="0">
            <a:noAutofit/>
          </a:bodyPr>
          <a:lstStyle>
            <a:lvl1pPr lvl="0" marR="0" algn="l">
              <a:lnSpc>
                <a:spcPct val="125000"/>
              </a:lnSpc>
              <a:spcBef>
                <a:spcPts val="0"/>
              </a:spcBef>
              <a:spcAft>
                <a:spcPts val="0"/>
              </a:spcAft>
              <a:buSzPts val="1200"/>
              <a:buNone/>
              <a:defRPr b="0" sz="1200">
                <a:solidFill>
                  <a:schemeClr val="accent4"/>
                </a:solidFill>
              </a:defRPr>
            </a:lvl1pPr>
            <a:lvl2pPr lvl="1" algn="l">
              <a:lnSpc>
                <a:spcPct val="125000"/>
              </a:lnSpc>
              <a:spcBef>
                <a:spcPts val="0"/>
              </a:spcBef>
              <a:spcAft>
                <a:spcPts val="0"/>
              </a:spcAft>
              <a:buSzPts val="1200"/>
              <a:buNone/>
              <a:defRPr b="0" sz="1200">
                <a:solidFill>
                  <a:schemeClr val="accent4"/>
                </a:solidFill>
              </a:defRPr>
            </a:lvl2pPr>
            <a:lvl3pPr lvl="2" algn="l">
              <a:lnSpc>
                <a:spcPct val="125000"/>
              </a:lnSpc>
              <a:spcBef>
                <a:spcPts val="0"/>
              </a:spcBef>
              <a:spcAft>
                <a:spcPts val="0"/>
              </a:spcAft>
              <a:buSzPts val="1200"/>
              <a:buNone/>
              <a:defRPr b="0" sz="1200">
                <a:solidFill>
                  <a:schemeClr val="accent4"/>
                </a:solidFill>
              </a:defRPr>
            </a:lvl3pPr>
            <a:lvl4pPr lvl="3" algn="l">
              <a:lnSpc>
                <a:spcPct val="125000"/>
              </a:lnSpc>
              <a:spcBef>
                <a:spcPts val="0"/>
              </a:spcBef>
              <a:spcAft>
                <a:spcPts val="0"/>
              </a:spcAft>
              <a:buSzPts val="1200"/>
              <a:buNone/>
              <a:defRPr b="0" sz="1200">
                <a:solidFill>
                  <a:schemeClr val="accent4"/>
                </a:solidFill>
              </a:defRPr>
            </a:lvl4pPr>
            <a:lvl5pPr lvl="4" algn="l">
              <a:lnSpc>
                <a:spcPct val="125000"/>
              </a:lnSpc>
              <a:spcBef>
                <a:spcPts val="0"/>
              </a:spcBef>
              <a:spcAft>
                <a:spcPts val="0"/>
              </a:spcAft>
              <a:buSzPts val="1200"/>
              <a:buNone/>
              <a:defRPr b="0" sz="1200">
                <a:solidFill>
                  <a:schemeClr val="accent4"/>
                </a:solidFill>
              </a:defRPr>
            </a:lvl5pPr>
            <a:lvl6pPr lvl="5" algn="l">
              <a:lnSpc>
                <a:spcPct val="125000"/>
              </a:lnSpc>
              <a:spcBef>
                <a:spcPts val="0"/>
              </a:spcBef>
              <a:spcAft>
                <a:spcPts val="0"/>
              </a:spcAft>
              <a:buSzPts val="1200"/>
              <a:buNone/>
              <a:defRPr b="0" sz="1200">
                <a:solidFill>
                  <a:schemeClr val="accent4"/>
                </a:solidFill>
              </a:defRPr>
            </a:lvl6pPr>
            <a:lvl7pPr lvl="6" algn="l">
              <a:lnSpc>
                <a:spcPct val="125000"/>
              </a:lnSpc>
              <a:spcBef>
                <a:spcPts val="0"/>
              </a:spcBef>
              <a:spcAft>
                <a:spcPts val="0"/>
              </a:spcAft>
              <a:buSzPts val="1200"/>
              <a:buNone/>
              <a:defRPr b="0" sz="1200">
                <a:solidFill>
                  <a:schemeClr val="accent4"/>
                </a:solidFill>
              </a:defRPr>
            </a:lvl7pPr>
            <a:lvl8pPr lvl="7" algn="l">
              <a:lnSpc>
                <a:spcPct val="125000"/>
              </a:lnSpc>
              <a:spcBef>
                <a:spcPts val="0"/>
              </a:spcBef>
              <a:spcAft>
                <a:spcPts val="0"/>
              </a:spcAft>
              <a:buSzPts val="1200"/>
              <a:buNone/>
              <a:defRPr b="0" sz="1200">
                <a:solidFill>
                  <a:schemeClr val="accent4"/>
                </a:solidFill>
              </a:defRPr>
            </a:lvl8pPr>
            <a:lvl9pPr lvl="8" algn="l">
              <a:lnSpc>
                <a:spcPct val="125000"/>
              </a:lnSpc>
              <a:spcBef>
                <a:spcPts val="0"/>
              </a:spcBef>
              <a:spcAft>
                <a:spcPts val="0"/>
              </a:spcAft>
              <a:buSzPts val="1200"/>
              <a:buNone/>
              <a:defRPr b="0" sz="1200">
                <a:solidFill>
                  <a:schemeClr val="accent4"/>
                </a:solidFill>
              </a:defRPr>
            </a:lvl9pPr>
          </a:lstStyle>
          <a:p/>
        </p:txBody>
      </p:sp>
      <p:sp>
        <p:nvSpPr>
          <p:cNvPr id="249" name="Google Shape;249;g1f03e763ce9_0_832"/>
          <p:cNvSpPr txBox="1"/>
          <p:nvPr>
            <p:ph idx="2" type="subTitle"/>
          </p:nvPr>
        </p:nvSpPr>
        <p:spPr>
          <a:xfrm>
            <a:off x="2814050" y="6010656"/>
            <a:ext cx="1874700" cy="463200"/>
          </a:xfrm>
          <a:prstGeom prst="rect">
            <a:avLst/>
          </a:prstGeom>
          <a:noFill/>
          <a:ln>
            <a:noFill/>
          </a:ln>
        </p:spPr>
        <p:txBody>
          <a:bodyPr anchorCtr="0" anchor="b" bIns="0" lIns="0" spcFirstLastPara="1" rIns="0" wrap="square" tIns="0">
            <a:noAutofit/>
          </a:bodyPr>
          <a:lstStyle>
            <a:lvl1pPr lvl="0" marR="0" algn="l">
              <a:lnSpc>
                <a:spcPct val="125000"/>
              </a:lnSpc>
              <a:spcBef>
                <a:spcPts val="0"/>
              </a:spcBef>
              <a:spcAft>
                <a:spcPts val="0"/>
              </a:spcAft>
              <a:buSzPts val="1200"/>
              <a:buNone/>
              <a:defRPr b="0" sz="1200">
                <a:solidFill>
                  <a:schemeClr val="accent4"/>
                </a:solidFill>
              </a:defRPr>
            </a:lvl1pPr>
            <a:lvl2pPr lvl="1" algn="l">
              <a:lnSpc>
                <a:spcPct val="125000"/>
              </a:lnSpc>
              <a:spcBef>
                <a:spcPts val="0"/>
              </a:spcBef>
              <a:spcAft>
                <a:spcPts val="0"/>
              </a:spcAft>
              <a:buSzPts val="1200"/>
              <a:buNone/>
              <a:defRPr b="0" sz="1200">
                <a:solidFill>
                  <a:schemeClr val="accent4"/>
                </a:solidFill>
              </a:defRPr>
            </a:lvl2pPr>
            <a:lvl3pPr lvl="2" algn="l">
              <a:lnSpc>
                <a:spcPct val="125000"/>
              </a:lnSpc>
              <a:spcBef>
                <a:spcPts val="0"/>
              </a:spcBef>
              <a:spcAft>
                <a:spcPts val="0"/>
              </a:spcAft>
              <a:buSzPts val="1200"/>
              <a:buNone/>
              <a:defRPr b="0" sz="1200">
                <a:solidFill>
                  <a:schemeClr val="accent4"/>
                </a:solidFill>
              </a:defRPr>
            </a:lvl3pPr>
            <a:lvl4pPr lvl="3" algn="l">
              <a:lnSpc>
                <a:spcPct val="125000"/>
              </a:lnSpc>
              <a:spcBef>
                <a:spcPts val="0"/>
              </a:spcBef>
              <a:spcAft>
                <a:spcPts val="0"/>
              </a:spcAft>
              <a:buSzPts val="1200"/>
              <a:buNone/>
              <a:defRPr b="0" sz="1200">
                <a:solidFill>
                  <a:schemeClr val="accent4"/>
                </a:solidFill>
              </a:defRPr>
            </a:lvl4pPr>
            <a:lvl5pPr lvl="4" algn="l">
              <a:lnSpc>
                <a:spcPct val="125000"/>
              </a:lnSpc>
              <a:spcBef>
                <a:spcPts val="0"/>
              </a:spcBef>
              <a:spcAft>
                <a:spcPts val="0"/>
              </a:spcAft>
              <a:buSzPts val="1200"/>
              <a:buNone/>
              <a:defRPr b="0" sz="1200">
                <a:solidFill>
                  <a:schemeClr val="accent4"/>
                </a:solidFill>
              </a:defRPr>
            </a:lvl5pPr>
            <a:lvl6pPr lvl="5" algn="l">
              <a:lnSpc>
                <a:spcPct val="125000"/>
              </a:lnSpc>
              <a:spcBef>
                <a:spcPts val="0"/>
              </a:spcBef>
              <a:spcAft>
                <a:spcPts val="0"/>
              </a:spcAft>
              <a:buSzPts val="1200"/>
              <a:buNone/>
              <a:defRPr b="0" sz="1200">
                <a:solidFill>
                  <a:schemeClr val="accent4"/>
                </a:solidFill>
              </a:defRPr>
            </a:lvl6pPr>
            <a:lvl7pPr lvl="6" algn="l">
              <a:lnSpc>
                <a:spcPct val="125000"/>
              </a:lnSpc>
              <a:spcBef>
                <a:spcPts val="0"/>
              </a:spcBef>
              <a:spcAft>
                <a:spcPts val="0"/>
              </a:spcAft>
              <a:buSzPts val="1200"/>
              <a:buNone/>
              <a:defRPr b="0" sz="1200">
                <a:solidFill>
                  <a:schemeClr val="accent4"/>
                </a:solidFill>
              </a:defRPr>
            </a:lvl7pPr>
            <a:lvl8pPr lvl="7" algn="l">
              <a:lnSpc>
                <a:spcPct val="125000"/>
              </a:lnSpc>
              <a:spcBef>
                <a:spcPts val="0"/>
              </a:spcBef>
              <a:spcAft>
                <a:spcPts val="0"/>
              </a:spcAft>
              <a:buSzPts val="1200"/>
              <a:buNone/>
              <a:defRPr b="0" sz="1200">
                <a:solidFill>
                  <a:schemeClr val="accent4"/>
                </a:solidFill>
              </a:defRPr>
            </a:lvl8pPr>
            <a:lvl9pPr lvl="8" algn="l">
              <a:lnSpc>
                <a:spcPct val="125000"/>
              </a:lnSpc>
              <a:spcBef>
                <a:spcPts val="0"/>
              </a:spcBef>
              <a:spcAft>
                <a:spcPts val="0"/>
              </a:spcAft>
              <a:buSzPts val="1200"/>
              <a:buNone/>
              <a:defRPr b="0" sz="1200">
                <a:solidFill>
                  <a:schemeClr val="accent4"/>
                </a:solidFill>
              </a:defRPr>
            </a:lvl9pPr>
          </a:lstStyle>
          <a:p/>
        </p:txBody>
      </p:sp>
      <p:sp>
        <p:nvSpPr>
          <p:cNvPr id="250" name="Google Shape;250;g1f03e763ce9_0_832"/>
          <p:cNvSpPr txBox="1"/>
          <p:nvPr>
            <p:ph idx="3" type="subTitle"/>
          </p:nvPr>
        </p:nvSpPr>
        <p:spPr>
          <a:xfrm>
            <a:off x="5158700" y="6010656"/>
            <a:ext cx="1874700" cy="463200"/>
          </a:xfrm>
          <a:prstGeom prst="rect">
            <a:avLst/>
          </a:prstGeom>
          <a:noFill/>
          <a:ln>
            <a:noFill/>
          </a:ln>
        </p:spPr>
        <p:txBody>
          <a:bodyPr anchorCtr="0" anchor="b" bIns="0" lIns="0" spcFirstLastPara="1" rIns="0" wrap="square" tIns="0">
            <a:noAutofit/>
          </a:bodyPr>
          <a:lstStyle>
            <a:lvl1pPr lvl="0" marR="0" algn="l">
              <a:lnSpc>
                <a:spcPct val="125000"/>
              </a:lnSpc>
              <a:spcBef>
                <a:spcPts val="0"/>
              </a:spcBef>
              <a:spcAft>
                <a:spcPts val="0"/>
              </a:spcAft>
              <a:buSzPts val="1200"/>
              <a:buNone/>
              <a:defRPr b="0" sz="1200">
                <a:solidFill>
                  <a:schemeClr val="accent4"/>
                </a:solidFill>
              </a:defRPr>
            </a:lvl1pPr>
            <a:lvl2pPr lvl="1" algn="l">
              <a:lnSpc>
                <a:spcPct val="125000"/>
              </a:lnSpc>
              <a:spcBef>
                <a:spcPts val="0"/>
              </a:spcBef>
              <a:spcAft>
                <a:spcPts val="0"/>
              </a:spcAft>
              <a:buSzPts val="1200"/>
              <a:buNone/>
              <a:defRPr b="0" sz="1200">
                <a:solidFill>
                  <a:schemeClr val="accent4"/>
                </a:solidFill>
              </a:defRPr>
            </a:lvl2pPr>
            <a:lvl3pPr lvl="2" algn="l">
              <a:lnSpc>
                <a:spcPct val="125000"/>
              </a:lnSpc>
              <a:spcBef>
                <a:spcPts val="0"/>
              </a:spcBef>
              <a:spcAft>
                <a:spcPts val="0"/>
              </a:spcAft>
              <a:buSzPts val="1200"/>
              <a:buNone/>
              <a:defRPr b="0" sz="1200">
                <a:solidFill>
                  <a:schemeClr val="accent4"/>
                </a:solidFill>
              </a:defRPr>
            </a:lvl3pPr>
            <a:lvl4pPr lvl="3" algn="l">
              <a:lnSpc>
                <a:spcPct val="125000"/>
              </a:lnSpc>
              <a:spcBef>
                <a:spcPts val="0"/>
              </a:spcBef>
              <a:spcAft>
                <a:spcPts val="0"/>
              </a:spcAft>
              <a:buSzPts val="1200"/>
              <a:buNone/>
              <a:defRPr b="0" sz="1200">
                <a:solidFill>
                  <a:schemeClr val="accent4"/>
                </a:solidFill>
              </a:defRPr>
            </a:lvl4pPr>
            <a:lvl5pPr lvl="4" algn="l">
              <a:lnSpc>
                <a:spcPct val="125000"/>
              </a:lnSpc>
              <a:spcBef>
                <a:spcPts val="0"/>
              </a:spcBef>
              <a:spcAft>
                <a:spcPts val="0"/>
              </a:spcAft>
              <a:buSzPts val="1200"/>
              <a:buNone/>
              <a:defRPr b="0" sz="1200">
                <a:solidFill>
                  <a:schemeClr val="accent4"/>
                </a:solidFill>
              </a:defRPr>
            </a:lvl5pPr>
            <a:lvl6pPr lvl="5" algn="l">
              <a:lnSpc>
                <a:spcPct val="125000"/>
              </a:lnSpc>
              <a:spcBef>
                <a:spcPts val="0"/>
              </a:spcBef>
              <a:spcAft>
                <a:spcPts val="0"/>
              </a:spcAft>
              <a:buSzPts val="1200"/>
              <a:buNone/>
              <a:defRPr b="0" sz="1200">
                <a:solidFill>
                  <a:schemeClr val="accent4"/>
                </a:solidFill>
              </a:defRPr>
            </a:lvl6pPr>
            <a:lvl7pPr lvl="6" algn="l">
              <a:lnSpc>
                <a:spcPct val="125000"/>
              </a:lnSpc>
              <a:spcBef>
                <a:spcPts val="0"/>
              </a:spcBef>
              <a:spcAft>
                <a:spcPts val="0"/>
              </a:spcAft>
              <a:buSzPts val="1200"/>
              <a:buNone/>
              <a:defRPr b="0" sz="1200">
                <a:solidFill>
                  <a:schemeClr val="accent4"/>
                </a:solidFill>
              </a:defRPr>
            </a:lvl7pPr>
            <a:lvl8pPr lvl="7" algn="l">
              <a:lnSpc>
                <a:spcPct val="125000"/>
              </a:lnSpc>
              <a:spcBef>
                <a:spcPts val="0"/>
              </a:spcBef>
              <a:spcAft>
                <a:spcPts val="0"/>
              </a:spcAft>
              <a:buSzPts val="1200"/>
              <a:buNone/>
              <a:defRPr b="0" sz="1200">
                <a:solidFill>
                  <a:schemeClr val="accent4"/>
                </a:solidFill>
              </a:defRPr>
            </a:lvl8pPr>
            <a:lvl9pPr lvl="8" algn="l">
              <a:lnSpc>
                <a:spcPct val="125000"/>
              </a:lnSpc>
              <a:spcBef>
                <a:spcPts val="0"/>
              </a:spcBef>
              <a:spcAft>
                <a:spcPts val="0"/>
              </a:spcAft>
              <a:buSzPts val="1200"/>
              <a:buNone/>
              <a:defRPr b="0" sz="1200">
                <a:solidFill>
                  <a:schemeClr val="accent4"/>
                </a:solidFill>
              </a:defRPr>
            </a:lvl9pPr>
          </a:lstStyle>
          <a:p/>
        </p:txBody>
      </p:sp>
      <p:sp>
        <p:nvSpPr>
          <p:cNvPr id="251" name="Google Shape;251;g1f03e763ce9_0_832"/>
          <p:cNvSpPr txBox="1"/>
          <p:nvPr>
            <p:ph type="ctrTitle"/>
          </p:nvPr>
        </p:nvSpPr>
        <p:spPr>
          <a:xfrm>
            <a:off x="469400" y="1767833"/>
            <a:ext cx="7976700" cy="1140000"/>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Clr>
                <a:schemeClr val="accent4"/>
              </a:buClr>
              <a:buSzPts val="3700"/>
              <a:buNone/>
              <a:defRPr>
                <a:solidFill>
                  <a:schemeClr val="accent4"/>
                </a:solidFill>
              </a:defRPr>
            </a:lvl1pPr>
            <a:lvl2pPr lvl="1" algn="l">
              <a:lnSpc>
                <a:spcPct val="100000"/>
              </a:lnSpc>
              <a:spcBef>
                <a:spcPts val="0"/>
              </a:spcBef>
              <a:spcAft>
                <a:spcPts val="0"/>
              </a:spcAft>
              <a:buClr>
                <a:schemeClr val="accent4"/>
              </a:buClr>
              <a:buSzPts val="3700"/>
              <a:buNone/>
              <a:defRPr>
                <a:solidFill>
                  <a:schemeClr val="accent4"/>
                </a:solidFill>
              </a:defRPr>
            </a:lvl2pPr>
            <a:lvl3pPr lvl="2" algn="l">
              <a:lnSpc>
                <a:spcPct val="100000"/>
              </a:lnSpc>
              <a:spcBef>
                <a:spcPts val="0"/>
              </a:spcBef>
              <a:spcAft>
                <a:spcPts val="0"/>
              </a:spcAft>
              <a:buClr>
                <a:schemeClr val="accent4"/>
              </a:buClr>
              <a:buSzPts val="3700"/>
              <a:buNone/>
              <a:defRPr>
                <a:solidFill>
                  <a:schemeClr val="accent4"/>
                </a:solidFill>
              </a:defRPr>
            </a:lvl3pPr>
            <a:lvl4pPr lvl="3" algn="l">
              <a:lnSpc>
                <a:spcPct val="100000"/>
              </a:lnSpc>
              <a:spcBef>
                <a:spcPts val="0"/>
              </a:spcBef>
              <a:spcAft>
                <a:spcPts val="0"/>
              </a:spcAft>
              <a:buClr>
                <a:schemeClr val="accent4"/>
              </a:buClr>
              <a:buSzPts val="3700"/>
              <a:buNone/>
              <a:defRPr>
                <a:solidFill>
                  <a:schemeClr val="accent4"/>
                </a:solidFill>
              </a:defRPr>
            </a:lvl4pPr>
            <a:lvl5pPr lvl="4" algn="l">
              <a:lnSpc>
                <a:spcPct val="100000"/>
              </a:lnSpc>
              <a:spcBef>
                <a:spcPts val="0"/>
              </a:spcBef>
              <a:spcAft>
                <a:spcPts val="0"/>
              </a:spcAft>
              <a:buClr>
                <a:schemeClr val="accent4"/>
              </a:buClr>
              <a:buSzPts val="3700"/>
              <a:buNone/>
              <a:defRPr>
                <a:solidFill>
                  <a:schemeClr val="accent4"/>
                </a:solidFill>
              </a:defRPr>
            </a:lvl5pPr>
            <a:lvl6pPr lvl="5" algn="l">
              <a:lnSpc>
                <a:spcPct val="100000"/>
              </a:lnSpc>
              <a:spcBef>
                <a:spcPts val="0"/>
              </a:spcBef>
              <a:spcAft>
                <a:spcPts val="0"/>
              </a:spcAft>
              <a:buClr>
                <a:schemeClr val="accent4"/>
              </a:buClr>
              <a:buSzPts val="3700"/>
              <a:buNone/>
              <a:defRPr>
                <a:solidFill>
                  <a:schemeClr val="accent4"/>
                </a:solidFill>
              </a:defRPr>
            </a:lvl6pPr>
            <a:lvl7pPr lvl="6" algn="l">
              <a:lnSpc>
                <a:spcPct val="100000"/>
              </a:lnSpc>
              <a:spcBef>
                <a:spcPts val="0"/>
              </a:spcBef>
              <a:spcAft>
                <a:spcPts val="0"/>
              </a:spcAft>
              <a:buClr>
                <a:schemeClr val="accent4"/>
              </a:buClr>
              <a:buSzPts val="3700"/>
              <a:buNone/>
              <a:defRPr>
                <a:solidFill>
                  <a:schemeClr val="accent4"/>
                </a:solidFill>
              </a:defRPr>
            </a:lvl7pPr>
            <a:lvl8pPr lvl="7" algn="l">
              <a:lnSpc>
                <a:spcPct val="100000"/>
              </a:lnSpc>
              <a:spcBef>
                <a:spcPts val="0"/>
              </a:spcBef>
              <a:spcAft>
                <a:spcPts val="0"/>
              </a:spcAft>
              <a:buClr>
                <a:schemeClr val="accent4"/>
              </a:buClr>
              <a:buSzPts val="3700"/>
              <a:buNone/>
              <a:defRPr>
                <a:solidFill>
                  <a:schemeClr val="accent4"/>
                </a:solidFill>
              </a:defRPr>
            </a:lvl8pPr>
            <a:lvl9pPr lvl="8" algn="l">
              <a:lnSpc>
                <a:spcPct val="100000"/>
              </a:lnSpc>
              <a:spcBef>
                <a:spcPts val="0"/>
              </a:spcBef>
              <a:spcAft>
                <a:spcPts val="0"/>
              </a:spcAft>
              <a:buClr>
                <a:schemeClr val="accent4"/>
              </a:buClr>
              <a:buSzPts val="3700"/>
              <a:buNone/>
              <a:defRPr>
                <a:solidFill>
                  <a:schemeClr val="accent4"/>
                </a:solidFill>
              </a:defRPr>
            </a:lvl9pPr>
          </a:lstStyle>
          <a:p/>
        </p:txBody>
      </p:sp>
      <p:sp>
        <p:nvSpPr>
          <p:cNvPr id="252" name="Google Shape;252;g1f03e763ce9_0_832"/>
          <p:cNvSpPr txBox="1"/>
          <p:nvPr>
            <p:ph idx="4" type="subTitle"/>
          </p:nvPr>
        </p:nvSpPr>
        <p:spPr>
          <a:xfrm>
            <a:off x="469400" y="3230880"/>
            <a:ext cx="7976700" cy="231600"/>
          </a:xfrm>
          <a:prstGeom prst="rect">
            <a:avLst/>
          </a:prstGeom>
          <a:noFill/>
          <a:ln>
            <a:noFill/>
          </a:ln>
        </p:spPr>
        <p:txBody>
          <a:bodyPr anchorCtr="0" anchor="t" bIns="0" lIns="0" spcFirstLastPara="1" rIns="0" wrap="square" tIns="0">
            <a:noAutofit/>
          </a:bodyPr>
          <a:lstStyle>
            <a:lvl1pPr lvl="0" marR="0" algn="l">
              <a:lnSpc>
                <a:spcPct val="125000"/>
              </a:lnSpc>
              <a:spcBef>
                <a:spcPts val="0"/>
              </a:spcBef>
              <a:spcAft>
                <a:spcPts val="0"/>
              </a:spcAft>
              <a:buSzPts val="1200"/>
              <a:buNone/>
              <a:defRPr sz="1200">
                <a:solidFill>
                  <a:schemeClr val="accent4"/>
                </a:solidFill>
              </a:defRPr>
            </a:lvl1pPr>
            <a:lvl2pPr lvl="1" algn="l">
              <a:lnSpc>
                <a:spcPct val="125000"/>
              </a:lnSpc>
              <a:spcBef>
                <a:spcPts val="0"/>
              </a:spcBef>
              <a:spcAft>
                <a:spcPts val="0"/>
              </a:spcAft>
              <a:buSzPts val="1200"/>
              <a:buNone/>
              <a:defRPr sz="1200">
                <a:solidFill>
                  <a:schemeClr val="accent4"/>
                </a:solidFill>
              </a:defRPr>
            </a:lvl2pPr>
            <a:lvl3pPr lvl="2" algn="l">
              <a:lnSpc>
                <a:spcPct val="125000"/>
              </a:lnSpc>
              <a:spcBef>
                <a:spcPts val="0"/>
              </a:spcBef>
              <a:spcAft>
                <a:spcPts val="0"/>
              </a:spcAft>
              <a:buSzPts val="1200"/>
              <a:buNone/>
              <a:defRPr sz="1200">
                <a:solidFill>
                  <a:schemeClr val="accent4"/>
                </a:solidFill>
              </a:defRPr>
            </a:lvl3pPr>
            <a:lvl4pPr lvl="3" algn="l">
              <a:lnSpc>
                <a:spcPct val="125000"/>
              </a:lnSpc>
              <a:spcBef>
                <a:spcPts val="0"/>
              </a:spcBef>
              <a:spcAft>
                <a:spcPts val="0"/>
              </a:spcAft>
              <a:buSzPts val="1200"/>
              <a:buNone/>
              <a:defRPr sz="1200">
                <a:solidFill>
                  <a:schemeClr val="accent4"/>
                </a:solidFill>
              </a:defRPr>
            </a:lvl4pPr>
            <a:lvl5pPr lvl="4" algn="l">
              <a:lnSpc>
                <a:spcPct val="125000"/>
              </a:lnSpc>
              <a:spcBef>
                <a:spcPts val="0"/>
              </a:spcBef>
              <a:spcAft>
                <a:spcPts val="0"/>
              </a:spcAft>
              <a:buSzPts val="1200"/>
              <a:buNone/>
              <a:defRPr sz="1200">
                <a:solidFill>
                  <a:schemeClr val="accent4"/>
                </a:solidFill>
              </a:defRPr>
            </a:lvl5pPr>
            <a:lvl6pPr lvl="5" algn="l">
              <a:lnSpc>
                <a:spcPct val="125000"/>
              </a:lnSpc>
              <a:spcBef>
                <a:spcPts val="0"/>
              </a:spcBef>
              <a:spcAft>
                <a:spcPts val="0"/>
              </a:spcAft>
              <a:buSzPts val="1200"/>
              <a:buNone/>
              <a:defRPr sz="1200">
                <a:solidFill>
                  <a:schemeClr val="accent4"/>
                </a:solidFill>
              </a:defRPr>
            </a:lvl6pPr>
            <a:lvl7pPr lvl="6" algn="l">
              <a:lnSpc>
                <a:spcPct val="125000"/>
              </a:lnSpc>
              <a:spcBef>
                <a:spcPts val="0"/>
              </a:spcBef>
              <a:spcAft>
                <a:spcPts val="0"/>
              </a:spcAft>
              <a:buSzPts val="1200"/>
              <a:buNone/>
              <a:defRPr sz="1200">
                <a:solidFill>
                  <a:schemeClr val="accent4"/>
                </a:solidFill>
              </a:defRPr>
            </a:lvl7pPr>
            <a:lvl8pPr lvl="7" algn="l">
              <a:lnSpc>
                <a:spcPct val="125000"/>
              </a:lnSpc>
              <a:spcBef>
                <a:spcPts val="0"/>
              </a:spcBef>
              <a:spcAft>
                <a:spcPts val="0"/>
              </a:spcAft>
              <a:buSzPts val="1200"/>
              <a:buNone/>
              <a:defRPr sz="1200">
                <a:solidFill>
                  <a:schemeClr val="accent4"/>
                </a:solidFill>
              </a:defRPr>
            </a:lvl8pPr>
            <a:lvl9pPr lvl="8" algn="l">
              <a:lnSpc>
                <a:spcPct val="125000"/>
              </a:lnSpc>
              <a:spcBef>
                <a:spcPts val="0"/>
              </a:spcBef>
              <a:spcAft>
                <a:spcPts val="0"/>
              </a:spcAft>
              <a:buSzPts val="1200"/>
              <a:buNone/>
              <a:defRPr sz="1200">
                <a:solidFill>
                  <a:schemeClr val="accent4"/>
                </a:solidFill>
              </a:defRPr>
            </a:lvl9pPr>
          </a:lstStyle>
          <a:p/>
        </p:txBody>
      </p:sp>
      <p:grpSp>
        <p:nvGrpSpPr>
          <p:cNvPr id="253" name="Google Shape;253;g1f03e763ce9_0_832"/>
          <p:cNvGrpSpPr/>
          <p:nvPr/>
        </p:nvGrpSpPr>
        <p:grpSpPr>
          <a:xfrm>
            <a:off x="10578795" y="6168193"/>
            <a:ext cx="1150671" cy="231685"/>
            <a:chOff x="15867399" y="9251826"/>
            <a:chExt cx="1725920" cy="347510"/>
          </a:xfrm>
        </p:grpSpPr>
        <p:grpSp>
          <p:nvGrpSpPr>
            <p:cNvPr id="254" name="Google Shape;254;g1f03e763ce9_0_832"/>
            <p:cNvGrpSpPr/>
            <p:nvPr/>
          </p:nvGrpSpPr>
          <p:grpSpPr>
            <a:xfrm>
              <a:off x="16500868" y="9262980"/>
              <a:ext cx="1092451" cy="336217"/>
              <a:chOff x="4940894" y="2609525"/>
              <a:chExt cx="5500759" cy="1694643"/>
            </a:xfrm>
          </p:grpSpPr>
          <p:sp>
            <p:nvSpPr>
              <p:cNvPr id="255" name="Google Shape;255;g1f03e763ce9_0_832"/>
              <p:cNvSpPr/>
              <p:nvPr/>
            </p:nvSpPr>
            <p:spPr>
              <a:xfrm>
                <a:off x="4940894" y="2609525"/>
                <a:ext cx="1771710" cy="1664870"/>
              </a:xfrm>
              <a:custGeom>
                <a:rect b="b" l="l" r="r" t="t"/>
                <a:pathLst>
                  <a:path extrusionOk="0" h="1664870" w="1771710">
                    <a:moveTo>
                      <a:pt x="0" y="0"/>
                    </a:moveTo>
                    <a:lnTo>
                      <a:pt x="329405" y="0"/>
                    </a:lnTo>
                    <a:lnTo>
                      <a:pt x="889445" y="1013178"/>
                    </a:lnTo>
                    <a:lnTo>
                      <a:pt x="1449486" y="0"/>
                    </a:lnTo>
                    <a:lnTo>
                      <a:pt x="1771711" y="0"/>
                    </a:lnTo>
                    <a:lnTo>
                      <a:pt x="1771711" y="1664870"/>
                    </a:lnTo>
                    <a:lnTo>
                      <a:pt x="1503073" y="1664870"/>
                    </a:lnTo>
                    <a:lnTo>
                      <a:pt x="1503073" y="388983"/>
                    </a:lnTo>
                    <a:lnTo>
                      <a:pt x="1012031" y="1272559"/>
                    </a:lnTo>
                    <a:lnTo>
                      <a:pt x="760030" y="1272559"/>
                    </a:lnTo>
                    <a:lnTo>
                      <a:pt x="268988" y="388983"/>
                    </a:lnTo>
                    <a:lnTo>
                      <a:pt x="268988" y="1664870"/>
                    </a:lnTo>
                    <a:lnTo>
                      <a:pt x="351" y="1664870"/>
                    </a:lnTo>
                    <a:lnTo>
                      <a:pt x="351" y="0"/>
                    </a:lnTo>
                    <a:close/>
                  </a:path>
                </a:pathLst>
              </a:custGeom>
              <a:solidFill>
                <a:schemeClr val="accent4"/>
              </a:solidFill>
              <a:ln>
                <a:noFill/>
              </a:ln>
            </p:spPr>
            <p:txBody>
              <a:bodyPr anchorCtr="0" anchor="ctr" bIns="30475" lIns="60950" spcFirstLastPara="1" rIns="60950" wrap="square" tIns="3047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accent4"/>
                  </a:solidFill>
                  <a:latin typeface="Optimistic Text"/>
                  <a:ea typeface="Optimistic Text"/>
                  <a:cs typeface="Optimistic Text"/>
                  <a:sym typeface="Optimistic Text"/>
                </a:endParaRPr>
              </a:p>
            </p:txBody>
          </p:sp>
          <p:sp>
            <p:nvSpPr>
              <p:cNvPr id="256" name="Google Shape;256;g1f03e763ce9_0_832"/>
              <p:cNvSpPr/>
              <p:nvPr/>
            </p:nvSpPr>
            <p:spPr>
              <a:xfrm>
                <a:off x="6951471" y="3004463"/>
                <a:ext cx="1178571" cy="1299705"/>
              </a:xfrm>
              <a:custGeom>
                <a:rect b="b" l="l" r="r" t="t"/>
                <a:pathLst>
                  <a:path extrusionOk="0" h="1299705" w="1178571">
                    <a:moveTo>
                      <a:pt x="627813" y="1299706"/>
                    </a:moveTo>
                    <a:cubicBezTo>
                      <a:pt x="503301" y="1299706"/>
                      <a:pt x="394025" y="1272209"/>
                      <a:pt x="299634" y="1217040"/>
                    </a:cubicBezTo>
                    <a:cubicBezTo>
                      <a:pt x="205243" y="1161871"/>
                      <a:pt x="131692" y="1085686"/>
                      <a:pt x="79155" y="988134"/>
                    </a:cubicBezTo>
                    <a:cubicBezTo>
                      <a:pt x="26444" y="890581"/>
                      <a:pt x="0" y="778843"/>
                      <a:pt x="0" y="652743"/>
                    </a:cubicBezTo>
                    <a:cubicBezTo>
                      <a:pt x="0" y="525066"/>
                      <a:pt x="25743" y="412102"/>
                      <a:pt x="77229" y="313849"/>
                    </a:cubicBezTo>
                    <a:cubicBezTo>
                      <a:pt x="128715" y="215596"/>
                      <a:pt x="200340" y="138710"/>
                      <a:pt x="291929" y="83191"/>
                    </a:cubicBezTo>
                    <a:cubicBezTo>
                      <a:pt x="383517" y="27672"/>
                      <a:pt x="488766" y="0"/>
                      <a:pt x="607674" y="0"/>
                    </a:cubicBezTo>
                    <a:cubicBezTo>
                      <a:pt x="725706" y="0"/>
                      <a:pt x="827452" y="28022"/>
                      <a:pt x="912737" y="83892"/>
                    </a:cubicBezTo>
                    <a:cubicBezTo>
                      <a:pt x="998021" y="139761"/>
                      <a:pt x="1063516" y="218048"/>
                      <a:pt x="1109574" y="318753"/>
                    </a:cubicBezTo>
                    <a:cubicBezTo>
                      <a:pt x="1155455" y="419458"/>
                      <a:pt x="1178572" y="537501"/>
                      <a:pt x="1178572" y="673059"/>
                    </a:cubicBezTo>
                    <a:lnTo>
                      <a:pt x="1178572" y="746792"/>
                    </a:lnTo>
                    <a:lnTo>
                      <a:pt x="266536" y="746792"/>
                    </a:lnTo>
                    <a:cubicBezTo>
                      <a:pt x="283173" y="848373"/>
                      <a:pt x="324151" y="928236"/>
                      <a:pt x="389647" y="986382"/>
                    </a:cubicBezTo>
                    <a:cubicBezTo>
                      <a:pt x="454967" y="1044703"/>
                      <a:pt x="537625" y="1073776"/>
                      <a:pt x="637620" y="1073776"/>
                    </a:cubicBezTo>
                    <a:cubicBezTo>
                      <a:pt x="717650" y="1073776"/>
                      <a:pt x="786649" y="1061867"/>
                      <a:pt x="844439" y="1038048"/>
                    </a:cubicBezTo>
                    <a:cubicBezTo>
                      <a:pt x="902229" y="1014229"/>
                      <a:pt x="956517" y="978151"/>
                      <a:pt x="1007303" y="929812"/>
                    </a:cubicBezTo>
                    <a:lnTo>
                      <a:pt x="1150027" y="1104601"/>
                    </a:lnTo>
                    <a:cubicBezTo>
                      <a:pt x="1008003" y="1234729"/>
                      <a:pt x="833932" y="1299706"/>
                      <a:pt x="627813" y="1299706"/>
                    </a:cubicBezTo>
                    <a:close/>
                    <a:moveTo>
                      <a:pt x="824125" y="312098"/>
                    </a:moveTo>
                    <a:cubicBezTo>
                      <a:pt x="767910" y="254652"/>
                      <a:pt x="694184" y="225929"/>
                      <a:pt x="602945" y="225929"/>
                    </a:cubicBezTo>
                    <a:cubicBezTo>
                      <a:pt x="514159" y="225929"/>
                      <a:pt x="439907" y="255353"/>
                      <a:pt x="380015" y="313849"/>
                    </a:cubicBezTo>
                    <a:cubicBezTo>
                      <a:pt x="320123" y="372521"/>
                      <a:pt x="282297" y="451333"/>
                      <a:pt x="266536" y="550462"/>
                    </a:cubicBezTo>
                    <a:lnTo>
                      <a:pt x="920442" y="550462"/>
                    </a:lnTo>
                    <a:cubicBezTo>
                      <a:pt x="912386" y="449056"/>
                      <a:pt x="880339" y="369543"/>
                      <a:pt x="824125" y="312098"/>
                    </a:cubicBezTo>
                    <a:close/>
                  </a:path>
                </a:pathLst>
              </a:custGeom>
              <a:solidFill>
                <a:schemeClr val="accent4"/>
              </a:solidFill>
              <a:ln>
                <a:noFill/>
              </a:ln>
            </p:spPr>
            <p:txBody>
              <a:bodyPr anchorCtr="0" anchor="ctr" bIns="30475" lIns="60950" spcFirstLastPara="1" rIns="60950" wrap="square" tIns="3047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accent4"/>
                  </a:solidFill>
                  <a:latin typeface="Optimistic Text"/>
                  <a:ea typeface="Optimistic Text"/>
                  <a:cs typeface="Optimistic Text"/>
                  <a:sym typeface="Optimistic Text"/>
                </a:endParaRPr>
              </a:p>
            </p:txBody>
          </p:sp>
          <p:sp>
            <p:nvSpPr>
              <p:cNvPr id="257" name="Google Shape;257;g1f03e763ce9_0_832"/>
              <p:cNvSpPr/>
              <p:nvPr/>
            </p:nvSpPr>
            <p:spPr>
              <a:xfrm>
                <a:off x="8208497" y="2670123"/>
                <a:ext cx="882090" cy="1631418"/>
              </a:xfrm>
              <a:custGeom>
                <a:rect b="b" l="l" r="r" t="t"/>
                <a:pathLst>
                  <a:path extrusionOk="0" h="1631418" w="882090">
                    <a:moveTo>
                      <a:pt x="247273" y="583913"/>
                    </a:moveTo>
                    <a:lnTo>
                      <a:pt x="0" y="583913"/>
                    </a:lnTo>
                    <a:lnTo>
                      <a:pt x="0" y="363939"/>
                    </a:lnTo>
                    <a:lnTo>
                      <a:pt x="247273" y="363939"/>
                    </a:lnTo>
                    <a:lnTo>
                      <a:pt x="247273" y="0"/>
                    </a:lnTo>
                    <a:lnTo>
                      <a:pt x="506453" y="0"/>
                    </a:lnTo>
                    <a:lnTo>
                      <a:pt x="506453" y="363939"/>
                    </a:lnTo>
                    <a:lnTo>
                      <a:pt x="882090" y="363939"/>
                    </a:lnTo>
                    <a:lnTo>
                      <a:pt x="882090" y="583913"/>
                    </a:lnTo>
                    <a:lnTo>
                      <a:pt x="506278" y="583913"/>
                    </a:lnTo>
                    <a:lnTo>
                      <a:pt x="506278" y="1141555"/>
                    </a:lnTo>
                    <a:cubicBezTo>
                      <a:pt x="506278" y="1234379"/>
                      <a:pt x="522214" y="1300581"/>
                      <a:pt x="553912" y="1340163"/>
                    </a:cubicBezTo>
                    <a:cubicBezTo>
                      <a:pt x="585609" y="1379744"/>
                      <a:pt x="639897" y="1399710"/>
                      <a:pt x="716775" y="1399535"/>
                    </a:cubicBezTo>
                    <a:cubicBezTo>
                      <a:pt x="750924" y="1399535"/>
                      <a:pt x="779819" y="1398134"/>
                      <a:pt x="803636" y="1395332"/>
                    </a:cubicBezTo>
                    <a:cubicBezTo>
                      <a:pt x="827452" y="1392529"/>
                      <a:pt x="853546" y="1388851"/>
                      <a:pt x="882090" y="1383948"/>
                    </a:cubicBezTo>
                    <a:lnTo>
                      <a:pt x="882090" y="1601645"/>
                    </a:lnTo>
                    <a:cubicBezTo>
                      <a:pt x="849517" y="1611103"/>
                      <a:pt x="816420" y="1618283"/>
                      <a:pt x="782796" y="1623012"/>
                    </a:cubicBezTo>
                    <a:cubicBezTo>
                      <a:pt x="744444" y="1628616"/>
                      <a:pt x="705742" y="1631419"/>
                      <a:pt x="666865" y="1631419"/>
                    </a:cubicBezTo>
                    <a:cubicBezTo>
                      <a:pt x="387020" y="1631419"/>
                      <a:pt x="247097" y="1478347"/>
                      <a:pt x="247097" y="1172380"/>
                    </a:cubicBezTo>
                    <a:lnTo>
                      <a:pt x="247273" y="583913"/>
                    </a:lnTo>
                    <a:close/>
                  </a:path>
                </a:pathLst>
              </a:custGeom>
              <a:solidFill>
                <a:schemeClr val="accent4"/>
              </a:solidFill>
              <a:ln>
                <a:noFill/>
              </a:ln>
            </p:spPr>
            <p:txBody>
              <a:bodyPr anchorCtr="0" anchor="ctr" bIns="30475" lIns="60950" spcFirstLastPara="1" rIns="60950" wrap="square" tIns="3047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accent4"/>
                  </a:solidFill>
                  <a:latin typeface="Optimistic Text"/>
                  <a:ea typeface="Optimistic Text"/>
                  <a:cs typeface="Optimistic Text"/>
                  <a:sym typeface="Optimistic Text"/>
                </a:endParaRPr>
              </a:p>
            </p:txBody>
          </p:sp>
          <p:sp>
            <p:nvSpPr>
              <p:cNvPr id="258" name="Google Shape;258;g1f03e763ce9_0_832"/>
              <p:cNvSpPr/>
              <p:nvPr/>
            </p:nvSpPr>
            <p:spPr>
              <a:xfrm>
                <a:off x="9214573" y="3004463"/>
                <a:ext cx="1227080" cy="1299705"/>
              </a:xfrm>
              <a:custGeom>
                <a:rect b="b" l="l" r="r" t="t"/>
                <a:pathLst>
                  <a:path extrusionOk="0" h="1299705" w="1227080">
                    <a:moveTo>
                      <a:pt x="1226906" y="1269932"/>
                    </a:moveTo>
                    <a:lnTo>
                      <a:pt x="972454" y="1269932"/>
                    </a:lnTo>
                    <a:lnTo>
                      <a:pt x="972454" y="1096369"/>
                    </a:lnTo>
                    <a:cubicBezTo>
                      <a:pt x="927272" y="1161346"/>
                      <a:pt x="869832" y="1211611"/>
                      <a:pt x="800134" y="1246814"/>
                    </a:cubicBezTo>
                    <a:cubicBezTo>
                      <a:pt x="730434" y="1282017"/>
                      <a:pt x="651104" y="1299706"/>
                      <a:pt x="562317" y="1299706"/>
                    </a:cubicBezTo>
                    <a:cubicBezTo>
                      <a:pt x="452866" y="1299706"/>
                      <a:pt x="356024" y="1271683"/>
                      <a:pt x="271615" y="1215814"/>
                    </a:cubicBezTo>
                    <a:cubicBezTo>
                      <a:pt x="187206" y="1159945"/>
                      <a:pt x="120834" y="1083059"/>
                      <a:pt x="72501" y="985156"/>
                    </a:cubicBezTo>
                    <a:cubicBezTo>
                      <a:pt x="24167" y="887253"/>
                      <a:pt x="0" y="775340"/>
                      <a:pt x="0" y="649240"/>
                    </a:cubicBezTo>
                    <a:cubicBezTo>
                      <a:pt x="0" y="522439"/>
                      <a:pt x="24517" y="410175"/>
                      <a:pt x="73727" y="312623"/>
                    </a:cubicBezTo>
                    <a:cubicBezTo>
                      <a:pt x="122936" y="215071"/>
                      <a:pt x="190883" y="138710"/>
                      <a:pt x="277569" y="83191"/>
                    </a:cubicBezTo>
                    <a:cubicBezTo>
                      <a:pt x="364429" y="27672"/>
                      <a:pt x="464074" y="0"/>
                      <a:pt x="576678" y="0"/>
                    </a:cubicBezTo>
                    <a:cubicBezTo>
                      <a:pt x="661437" y="0"/>
                      <a:pt x="737615" y="16463"/>
                      <a:pt x="805037" y="49389"/>
                    </a:cubicBezTo>
                    <a:cubicBezTo>
                      <a:pt x="871583" y="81615"/>
                      <a:pt x="929023" y="129603"/>
                      <a:pt x="972629" y="189150"/>
                    </a:cubicBezTo>
                    <a:lnTo>
                      <a:pt x="972629" y="29774"/>
                    </a:lnTo>
                    <a:lnTo>
                      <a:pt x="1227081" y="29774"/>
                    </a:lnTo>
                    <a:lnTo>
                      <a:pt x="1227081" y="1269932"/>
                    </a:lnTo>
                    <a:close/>
                    <a:moveTo>
                      <a:pt x="967550" y="463768"/>
                    </a:moveTo>
                    <a:cubicBezTo>
                      <a:pt x="939705" y="393187"/>
                      <a:pt x="895925" y="337493"/>
                      <a:pt x="836208" y="296685"/>
                    </a:cubicBezTo>
                    <a:cubicBezTo>
                      <a:pt x="776317" y="255878"/>
                      <a:pt x="707144" y="235387"/>
                      <a:pt x="628688" y="235387"/>
                    </a:cubicBezTo>
                    <a:cubicBezTo>
                      <a:pt x="517661" y="235387"/>
                      <a:pt x="429400" y="272691"/>
                      <a:pt x="363554" y="347125"/>
                    </a:cubicBezTo>
                    <a:cubicBezTo>
                      <a:pt x="297708" y="421559"/>
                      <a:pt x="264785" y="522264"/>
                      <a:pt x="264785" y="649240"/>
                    </a:cubicBezTo>
                    <a:cubicBezTo>
                      <a:pt x="264785" y="776916"/>
                      <a:pt x="296482" y="877971"/>
                      <a:pt x="359876" y="952405"/>
                    </a:cubicBezTo>
                    <a:cubicBezTo>
                      <a:pt x="423270" y="1027014"/>
                      <a:pt x="509256" y="1064144"/>
                      <a:pt x="617831" y="1064144"/>
                    </a:cubicBezTo>
                    <a:cubicBezTo>
                      <a:pt x="697862" y="1064144"/>
                      <a:pt x="769137" y="1043477"/>
                      <a:pt x="831830" y="1002320"/>
                    </a:cubicBezTo>
                    <a:cubicBezTo>
                      <a:pt x="894524" y="961162"/>
                      <a:pt x="939705" y="905643"/>
                      <a:pt x="967375" y="835763"/>
                    </a:cubicBezTo>
                    <a:lnTo>
                      <a:pt x="967550" y="463768"/>
                    </a:lnTo>
                    <a:close/>
                  </a:path>
                </a:pathLst>
              </a:custGeom>
              <a:solidFill>
                <a:schemeClr val="accent4"/>
              </a:solidFill>
              <a:ln>
                <a:noFill/>
              </a:ln>
            </p:spPr>
            <p:txBody>
              <a:bodyPr anchorCtr="0" anchor="ctr" bIns="30475" lIns="60950" spcFirstLastPara="1" rIns="60950" wrap="square" tIns="3047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accent4"/>
                  </a:solidFill>
                  <a:latin typeface="Optimistic Text"/>
                  <a:ea typeface="Optimistic Text"/>
                  <a:cs typeface="Optimistic Text"/>
                  <a:sym typeface="Optimistic Text"/>
                </a:endParaRPr>
              </a:p>
            </p:txBody>
          </p:sp>
        </p:grpSp>
        <p:grpSp>
          <p:nvGrpSpPr>
            <p:cNvPr id="259" name="Google Shape;259;g1f03e763ce9_0_832"/>
            <p:cNvGrpSpPr/>
            <p:nvPr/>
          </p:nvGrpSpPr>
          <p:grpSpPr>
            <a:xfrm>
              <a:off x="15867399" y="9251826"/>
              <a:ext cx="523393" cy="347510"/>
              <a:chOff x="1751220" y="2553305"/>
              <a:chExt cx="2635412" cy="1751564"/>
            </a:xfrm>
          </p:grpSpPr>
          <p:grpSp>
            <p:nvGrpSpPr>
              <p:cNvPr id="260" name="Google Shape;260;g1f03e763ce9_0_832"/>
              <p:cNvGrpSpPr/>
              <p:nvPr/>
            </p:nvGrpSpPr>
            <p:grpSpPr>
              <a:xfrm>
                <a:off x="1751220" y="2553305"/>
                <a:ext cx="2635412" cy="1751564"/>
                <a:chOff x="1751220" y="2553305"/>
                <a:chExt cx="2635412" cy="1751564"/>
              </a:xfrm>
            </p:grpSpPr>
            <p:sp>
              <p:nvSpPr>
                <p:cNvPr id="261" name="Google Shape;261;g1f03e763ce9_0_832"/>
                <p:cNvSpPr/>
                <p:nvPr/>
              </p:nvSpPr>
              <p:spPr>
                <a:xfrm>
                  <a:off x="3069540" y="3101490"/>
                  <a:ext cx="1317092" cy="1203379"/>
                </a:xfrm>
                <a:custGeom>
                  <a:rect b="b" l="l" r="r" t="t"/>
                  <a:pathLst>
                    <a:path extrusionOk="0" h="1203379" w="1317092">
                      <a:moveTo>
                        <a:pt x="1277166" y="226980"/>
                      </a:moveTo>
                      <a:lnTo>
                        <a:pt x="1020962" y="226980"/>
                      </a:lnTo>
                      <a:cubicBezTo>
                        <a:pt x="1049682" y="343622"/>
                        <a:pt x="1065618" y="472875"/>
                        <a:pt x="1065618" y="608958"/>
                      </a:cubicBezTo>
                      <a:cubicBezTo>
                        <a:pt x="1065618" y="804588"/>
                        <a:pt x="1001523" y="918253"/>
                        <a:pt x="868780" y="918253"/>
                      </a:cubicBezTo>
                      <a:cubicBezTo>
                        <a:pt x="741467" y="918253"/>
                        <a:pt x="680700" y="834187"/>
                        <a:pt x="439031" y="445378"/>
                      </a:cubicBezTo>
                      <a:lnTo>
                        <a:pt x="284573" y="187749"/>
                      </a:lnTo>
                      <a:cubicBezTo>
                        <a:pt x="242719" y="119795"/>
                        <a:pt x="202616" y="57095"/>
                        <a:pt x="164089" y="0"/>
                      </a:cubicBezTo>
                      <a:lnTo>
                        <a:pt x="21365" y="0"/>
                      </a:lnTo>
                      <a:lnTo>
                        <a:pt x="0" y="277420"/>
                      </a:lnTo>
                      <a:cubicBezTo>
                        <a:pt x="27669" y="322080"/>
                        <a:pt x="56915" y="370244"/>
                        <a:pt x="87561" y="421910"/>
                      </a:cubicBezTo>
                      <a:lnTo>
                        <a:pt x="216801" y="639257"/>
                      </a:lnTo>
                      <a:cubicBezTo>
                        <a:pt x="468452" y="1060466"/>
                        <a:pt x="608724" y="1203379"/>
                        <a:pt x="863002" y="1203379"/>
                      </a:cubicBezTo>
                      <a:cubicBezTo>
                        <a:pt x="1154755" y="1203379"/>
                        <a:pt x="1317093" y="967117"/>
                        <a:pt x="1317093" y="589868"/>
                      </a:cubicBezTo>
                      <a:cubicBezTo>
                        <a:pt x="1316918" y="463417"/>
                        <a:pt x="1302908" y="341346"/>
                        <a:pt x="1277166" y="226980"/>
                      </a:cubicBezTo>
                      <a:close/>
                    </a:path>
                  </a:pathLst>
                </a:custGeom>
                <a:gradFill>
                  <a:gsLst>
                    <a:gs pos="0">
                      <a:srgbClr val="0064E0"/>
                    </a:gs>
                    <a:gs pos="13000">
                      <a:srgbClr val="0064E0"/>
                    </a:gs>
                    <a:gs pos="82000">
                      <a:srgbClr val="2C7FF4"/>
                    </a:gs>
                    <a:gs pos="100000">
                      <a:srgbClr val="2C7FF4"/>
                    </a:gs>
                  </a:gsLst>
                  <a:lin ang="0" scaled="0"/>
                </a:gradFill>
                <a:ln>
                  <a:noFill/>
                </a:ln>
              </p:spPr>
              <p:txBody>
                <a:bodyPr anchorCtr="0" anchor="ctr" bIns="30475" lIns="60950" spcFirstLastPara="1" rIns="60950" wrap="square" tIns="3047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Optimistic Text"/>
                    <a:ea typeface="Optimistic Text"/>
                    <a:cs typeface="Optimistic Text"/>
                    <a:sym typeface="Optimistic Text"/>
                  </a:endParaRPr>
                </a:p>
              </p:txBody>
            </p:sp>
            <p:sp>
              <p:nvSpPr>
                <p:cNvPr id="262" name="Google Shape;262;g1f03e763ce9_0_832"/>
                <p:cNvSpPr/>
                <p:nvPr/>
              </p:nvSpPr>
              <p:spPr>
                <a:xfrm>
                  <a:off x="3091079" y="2553305"/>
                  <a:ext cx="1255800" cy="775164"/>
                </a:xfrm>
                <a:custGeom>
                  <a:rect b="b" l="l" r="r" t="t"/>
                  <a:pathLst>
                    <a:path extrusionOk="0" h="775164" w="1255800">
                      <a:moveTo>
                        <a:pt x="533422" y="225929"/>
                      </a:moveTo>
                      <a:cubicBezTo>
                        <a:pt x="741992" y="225929"/>
                        <a:pt x="919916" y="451683"/>
                        <a:pt x="999597" y="775165"/>
                      </a:cubicBezTo>
                      <a:lnTo>
                        <a:pt x="1255801" y="775165"/>
                      </a:lnTo>
                      <a:cubicBezTo>
                        <a:pt x="1155455" y="329086"/>
                        <a:pt x="876311" y="0"/>
                        <a:pt x="551635" y="0"/>
                      </a:cubicBezTo>
                      <a:cubicBezTo>
                        <a:pt x="335534" y="0"/>
                        <a:pt x="166716" y="162704"/>
                        <a:pt x="13660" y="369543"/>
                      </a:cubicBezTo>
                      <a:lnTo>
                        <a:pt x="0" y="548010"/>
                      </a:lnTo>
                      <a:lnTo>
                        <a:pt x="142725" y="548010"/>
                      </a:lnTo>
                      <a:cubicBezTo>
                        <a:pt x="281772" y="332939"/>
                        <a:pt x="396652" y="225929"/>
                        <a:pt x="533422" y="225929"/>
                      </a:cubicBezTo>
                      <a:close/>
                    </a:path>
                  </a:pathLst>
                </a:custGeom>
                <a:gradFill>
                  <a:gsLst>
                    <a:gs pos="0">
                      <a:srgbClr val="2C7FF4"/>
                    </a:gs>
                    <a:gs pos="13000">
                      <a:srgbClr val="2C7FF4"/>
                    </a:gs>
                    <a:gs pos="100000">
                      <a:srgbClr val="128DFF"/>
                    </a:gs>
                  </a:gsLst>
                  <a:lin ang="10800025" scaled="0"/>
                </a:gradFill>
                <a:ln>
                  <a:noFill/>
                </a:ln>
              </p:spPr>
              <p:txBody>
                <a:bodyPr anchorCtr="0" anchor="ctr" bIns="30475" lIns="60950" spcFirstLastPara="1" rIns="60950" wrap="square" tIns="3047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Optimistic Text"/>
                    <a:ea typeface="Optimistic Text"/>
                    <a:cs typeface="Optimistic Text"/>
                    <a:sym typeface="Optimistic Text"/>
                  </a:endParaRPr>
                </a:p>
              </p:txBody>
            </p:sp>
            <p:sp>
              <p:nvSpPr>
                <p:cNvPr id="263" name="Google Shape;263;g1f03e763ce9_0_832"/>
                <p:cNvSpPr/>
                <p:nvPr/>
              </p:nvSpPr>
              <p:spPr>
                <a:xfrm>
                  <a:off x="1751220" y="2553305"/>
                  <a:ext cx="1353343" cy="1751388"/>
                </a:xfrm>
                <a:custGeom>
                  <a:rect b="b" l="l" r="r" t="t"/>
                  <a:pathLst>
                    <a:path extrusionOk="0" h="1751388" w="1353343">
                      <a:moveTo>
                        <a:pt x="757228" y="0"/>
                      </a:moveTo>
                      <a:cubicBezTo>
                        <a:pt x="328529" y="0"/>
                        <a:pt x="0" y="557992"/>
                        <a:pt x="0" y="1148736"/>
                      </a:cubicBezTo>
                      <a:cubicBezTo>
                        <a:pt x="0" y="1518279"/>
                        <a:pt x="178800" y="1751389"/>
                        <a:pt x="478258" y="1751389"/>
                      </a:cubicBezTo>
                      <a:cubicBezTo>
                        <a:pt x="693834" y="1751389"/>
                        <a:pt x="848817" y="1649808"/>
                        <a:pt x="1124459" y="1168001"/>
                      </a:cubicBezTo>
                      <a:cubicBezTo>
                        <a:pt x="1124459" y="1168001"/>
                        <a:pt x="1239339" y="965190"/>
                        <a:pt x="1318319" y="825430"/>
                      </a:cubicBezTo>
                      <a:lnTo>
                        <a:pt x="1318319" y="825430"/>
                      </a:lnTo>
                      <a:lnTo>
                        <a:pt x="1353344" y="369543"/>
                      </a:lnTo>
                      <a:cubicBezTo>
                        <a:pt x="1143197" y="101931"/>
                        <a:pt x="967550" y="0"/>
                        <a:pt x="757228" y="0"/>
                      </a:cubicBezTo>
                      <a:close/>
                      <a:moveTo>
                        <a:pt x="914312" y="1037523"/>
                      </a:moveTo>
                      <a:cubicBezTo>
                        <a:pt x="690857" y="1387800"/>
                        <a:pt x="613628" y="1466263"/>
                        <a:pt x="489116" y="1466263"/>
                      </a:cubicBezTo>
                      <a:cubicBezTo>
                        <a:pt x="361102" y="1466263"/>
                        <a:pt x="284924" y="1353824"/>
                        <a:pt x="284924" y="1153465"/>
                      </a:cubicBezTo>
                      <a:cubicBezTo>
                        <a:pt x="284924" y="724725"/>
                        <a:pt x="498748" y="286177"/>
                        <a:pt x="753550" y="286177"/>
                      </a:cubicBezTo>
                      <a:cubicBezTo>
                        <a:pt x="891547" y="286177"/>
                        <a:pt x="1006952" y="365865"/>
                        <a:pt x="1183475" y="618766"/>
                      </a:cubicBezTo>
                      <a:cubicBezTo>
                        <a:pt x="1015883" y="876220"/>
                        <a:pt x="914312" y="1037523"/>
                        <a:pt x="914312" y="1037523"/>
                      </a:cubicBezTo>
                      <a:close/>
                    </a:path>
                  </a:pathLst>
                </a:custGeom>
                <a:gradFill>
                  <a:gsLst>
                    <a:gs pos="0">
                      <a:srgbClr val="0064E0"/>
                    </a:gs>
                    <a:gs pos="36000">
                      <a:srgbClr val="0064E0"/>
                    </a:gs>
                    <a:gs pos="78000">
                      <a:srgbClr val="128DFF"/>
                    </a:gs>
                    <a:gs pos="100000">
                      <a:srgbClr val="128DFF"/>
                    </a:gs>
                  </a:gsLst>
                  <a:lin ang="1801379" scaled="0"/>
                </a:gradFill>
                <a:ln>
                  <a:noFill/>
                </a:ln>
              </p:spPr>
              <p:txBody>
                <a:bodyPr anchorCtr="0" anchor="ctr" bIns="30475" lIns="60950" spcFirstLastPara="1" rIns="60950" wrap="square" tIns="3047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Optimistic Text"/>
                    <a:ea typeface="Optimistic Text"/>
                    <a:cs typeface="Optimistic Text"/>
                    <a:sym typeface="Optimistic Text"/>
                  </a:endParaRPr>
                </a:p>
              </p:txBody>
            </p:sp>
            <p:sp>
              <p:nvSpPr>
                <p:cNvPr id="264" name="Google Shape;264;g1f03e763ce9_0_832"/>
                <p:cNvSpPr/>
                <p:nvPr/>
              </p:nvSpPr>
              <p:spPr>
                <a:xfrm>
                  <a:off x="2504771" y="2553305"/>
                  <a:ext cx="849517" cy="1002319"/>
                </a:xfrm>
                <a:custGeom>
                  <a:rect b="b" l="l" r="r" t="t"/>
                  <a:pathLst>
                    <a:path extrusionOk="0" h="1002319" w="849517">
                      <a:moveTo>
                        <a:pt x="849517" y="735758"/>
                      </a:moveTo>
                      <a:cubicBezTo>
                        <a:pt x="514509" y="190901"/>
                        <a:pt x="291578" y="0"/>
                        <a:pt x="3678" y="0"/>
                      </a:cubicBezTo>
                      <a:lnTo>
                        <a:pt x="0" y="286177"/>
                      </a:lnTo>
                      <a:cubicBezTo>
                        <a:pt x="188431" y="286177"/>
                        <a:pt x="334483" y="434695"/>
                        <a:pt x="652155" y="969744"/>
                      </a:cubicBezTo>
                      <a:lnTo>
                        <a:pt x="671593" y="1002320"/>
                      </a:lnTo>
                      <a:lnTo>
                        <a:pt x="849517" y="735758"/>
                      </a:lnTo>
                      <a:close/>
                    </a:path>
                  </a:pathLst>
                </a:custGeom>
                <a:solidFill>
                  <a:srgbClr val="0064E0"/>
                </a:solidFill>
                <a:ln>
                  <a:noFill/>
                </a:ln>
              </p:spPr>
              <p:txBody>
                <a:bodyPr anchorCtr="0" anchor="ctr" bIns="30475" lIns="60950" spcFirstLastPara="1" rIns="60950" wrap="square" tIns="3047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Optimistic Text"/>
                    <a:ea typeface="Optimistic Text"/>
                    <a:cs typeface="Optimistic Text"/>
                    <a:sym typeface="Optimistic Text"/>
                  </a:endParaRPr>
                </a:p>
              </p:txBody>
            </p:sp>
          </p:grpSp>
          <p:sp>
            <p:nvSpPr>
              <p:cNvPr id="265" name="Google Shape;265;g1f03e763ce9_0_832"/>
              <p:cNvSpPr/>
              <p:nvPr/>
            </p:nvSpPr>
            <p:spPr>
              <a:xfrm>
                <a:off x="4034812" y="3064536"/>
                <a:ext cx="329229" cy="361311"/>
              </a:xfrm>
              <a:custGeom>
                <a:rect b="b" l="l" r="r" t="t"/>
                <a:pathLst>
                  <a:path extrusionOk="0" h="361311" w="329229">
                    <a:moveTo>
                      <a:pt x="311893" y="263934"/>
                    </a:moveTo>
                    <a:lnTo>
                      <a:pt x="311893" y="263934"/>
                    </a:lnTo>
                    <a:cubicBezTo>
                      <a:pt x="291053" y="170060"/>
                      <a:pt x="261983" y="81440"/>
                      <a:pt x="226258" y="0"/>
                    </a:cubicBezTo>
                    <a:lnTo>
                      <a:pt x="0" y="90547"/>
                    </a:lnTo>
                    <a:cubicBezTo>
                      <a:pt x="21890" y="144139"/>
                      <a:pt x="40628" y="202285"/>
                      <a:pt x="55864" y="263934"/>
                    </a:cubicBezTo>
                    <a:lnTo>
                      <a:pt x="55689" y="263934"/>
                    </a:lnTo>
                    <a:cubicBezTo>
                      <a:pt x="63394" y="295459"/>
                      <a:pt x="70224" y="328035"/>
                      <a:pt x="76003" y="361311"/>
                    </a:cubicBezTo>
                    <a:lnTo>
                      <a:pt x="329230" y="353080"/>
                    </a:lnTo>
                    <a:cubicBezTo>
                      <a:pt x="324326" y="322781"/>
                      <a:pt x="318547" y="293183"/>
                      <a:pt x="311893" y="263934"/>
                    </a:cubicBezTo>
                    <a:close/>
                  </a:path>
                </a:pathLst>
              </a:custGeom>
              <a:solidFill>
                <a:srgbClr val="2C7FF4"/>
              </a:solidFill>
              <a:ln>
                <a:noFill/>
              </a:ln>
            </p:spPr>
            <p:txBody>
              <a:bodyPr anchorCtr="0" anchor="ctr" bIns="30475" lIns="60950" spcFirstLastPara="1" rIns="60950" wrap="square" tIns="3047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Optimistic Text"/>
                  <a:ea typeface="Optimistic Text"/>
                  <a:cs typeface="Optimistic Text"/>
                  <a:sym typeface="Optimistic Text"/>
                </a:endParaRPr>
              </a:p>
            </p:txBody>
          </p:sp>
        </p:grpSp>
      </p:gr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5_Agenda">
  <p:cSld name="SECTION_HEADER_2_2_2">
    <p:bg>
      <p:bgPr>
        <a:solidFill>
          <a:schemeClr val="dk1"/>
        </a:solidFill>
      </p:bgPr>
    </p:bg>
    <p:spTree>
      <p:nvGrpSpPr>
        <p:cNvPr id="266" name="Shape 266"/>
        <p:cNvGrpSpPr/>
        <p:nvPr/>
      </p:nvGrpSpPr>
      <p:grpSpPr>
        <a:xfrm>
          <a:off x="0" y="0"/>
          <a:ext cx="0" cy="0"/>
          <a:chOff x="0" y="0"/>
          <a:chExt cx="0" cy="0"/>
        </a:xfrm>
      </p:grpSpPr>
      <p:sp>
        <p:nvSpPr>
          <p:cNvPr id="267" name="Google Shape;267;g1f03e763ce9_0_851"/>
          <p:cNvSpPr txBox="1"/>
          <p:nvPr>
            <p:ph idx="1" type="body"/>
          </p:nvPr>
        </p:nvSpPr>
        <p:spPr>
          <a:xfrm>
            <a:off x="6568433" y="1828800"/>
            <a:ext cx="3285900" cy="4623900"/>
          </a:xfrm>
          <a:prstGeom prst="rect">
            <a:avLst/>
          </a:prstGeom>
          <a:noFill/>
          <a:ln>
            <a:noFill/>
          </a:ln>
        </p:spPr>
        <p:txBody>
          <a:bodyPr anchorCtr="0" anchor="t" bIns="0" lIns="0" spcFirstLastPara="1" rIns="0" wrap="square" tIns="0">
            <a:noAutofit/>
          </a:bodyPr>
          <a:lstStyle>
            <a:lvl1pPr indent="-228600" lvl="0" marL="457200" algn="l">
              <a:lnSpc>
                <a:spcPct val="115000"/>
              </a:lnSpc>
              <a:spcBef>
                <a:spcPts val="0"/>
              </a:spcBef>
              <a:spcAft>
                <a:spcPts val="0"/>
              </a:spcAft>
              <a:buClr>
                <a:schemeClr val="accent4"/>
              </a:buClr>
              <a:buSzPts val="1800"/>
              <a:buNone/>
              <a:defRPr sz="1800">
                <a:solidFill>
                  <a:schemeClr val="accent4"/>
                </a:solidFill>
              </a:defRPr>
            </a:lvl1pPr>
            <a:lvl2pPr indent="-342900" lvl="1" marL="914400" algn="l">
              <a:lnSpc>
                <a:spcPct val="115000"/>
              </a:lnSpc>
              <a:spcBef>
                <a:spcPts val="1200"/>
              </a:spcBef>
              <a:spcAft>
                <a:spcPts val="0"/>
              </a:spcAft>
              <a:buClr>
                <a:schemeClr val="accent4"/>
              </a:buClr>
              <a:buSzPts val="1800"/>
              <a:buAutoNum type="alphaLcPeriod"/>
              <a:defRPr sz="1800">
                <a:solidFill>
                  <a:schemeClr val="accent4"/>
                </a:solidFill>
              </a:defRPr>
            </a:lvl2pPr>
            <a:lvl3pPr indent="-342900" lvl="2" marL="1371600" algn="l">
              <a:lnSpc>
                <a:spcPct val="115000"/>
              </a:lnSpc>
              <a:spcBef>
                <a:spcPts val="1200"/>
              </a:spcBef>
              <a:spcAft>
                <a:spcPts val="0"/>
              </a:spcAft>
              <a:buClr>
                <a:schemeClr val="accent4"/>
              </a:buClr>
              <a:buSzPts val="1800"/>
              <a:buAutoNum type="romanLcPeriod"/>
              <a:defRPr sz="1800">
                <a:solidFill>
                  <a:schemeClr val="accent4"/>
                </a:solidFill>
              </a:defRPr>
            </a:lvl3pPr>
            <a:lvl4pPr indent="-342900" lvl="3" marL="1828800" algn="l">
              <a:lnSpc>
                <a:spcPct val="115000"/>
              </a:lnSpc>
              <a:spcBef>
                <a:spcPts val="1200"/>
              </a:spcBef>
              <a:spcAft>
                <a:spcPts val="0"/>
              </a:spcAft>
              <a:buClr>
                <a:schemeClr val="accent4"/>
              </a:buClr>
              <a:buSzPts val="1800"/>
              <a:buAutoNum type="arabicPeriod"/>
              <a:defRPr sz="1800">
                <a:solidFill>
                  <a:schemeClr val="accent4"/>
                </a:solidFill>
              </a:defRPr>
            </a:lvl4pPr>
            <a:lvl5pPr indent="-342900" lvl="4" marL="2286000" algn="l">
              <a:lnSpc>
                <a:spcPct val="115000"/>
              </a:lnSpc>
              <a:spcBef>
                <a:spcPts val="1200"/>
              </a:spcBef>
              <a:spcAft>
                <a:spcPts val="0"/>
              </a:spcAft>
              <a:buClr>
                <a:schemeClr val="accent4"/>
              </a:buClr>
              <a:buSzPts val="1800"/>
              <a:buAutoNum type="alphaLcPeriod"/>
              <a:defRPr sz="1800">
                <a:solidFill>
                  <a:schemeClr val="accent4"/>
                </a:solidFill>
              </a:defRPr>
            </a:lvl5pPr>
            <a:lvl6pPr indent="-342900" lvl="5" marL="2743200" algn="l">
              <a:lnSpc>
                <a:spcPct val="115000"/>
              </a:lnSpc>
              <a:spcBef>
                <a:spcPts val="1200"/>
              </a:spcBef>
              <a:spcAft>
                <a:spcPts val="0"/>
              </a:spcAft>
              <a:buClr>
                <a:schemeClr val="accent4"/>
              </a:buClr>
              <a:buSzPts val="1800"/>
              <a:buAutoNum type="romanLcPeriod"/>
              <a:defRPr sz="1800">
                <a:solidFill>
                  <a:schemeClr val="accent4"/>
                </a:solidFill>
              </a:defRPr>
            </a:lvl6pPr>
            <a:lvl7pPr indent="-342900" lvl="6" marL="3200400" algn="l">
              <a:lnSpc>
                <a:spcPct val="115000"/>
              </a:lnSpc>
              <a:spcBef>
                <a:spcPts val="1200"/>
              </a:spcBef>
              <a:spcAft>
                <a:spcPts val="0"/>
              </a:spcAft>
              <a:buClr>
                <a:schemeClr val="accent4"/>
              </a:buClr>
              <a:buSzPts val="1800"/>
              <a:buAutoNum type="arabicPeriod"/>
              <a:defRPr sz="1800">
                <a:solidFill>
                  <a:schemeClr val="accent4"/>
                </a:solidFill>
              </a:defRPr>
            </a:lvl7pPr>
            <a:lvl8pPr indent="-342900" lvl="7" marL="3657600" algn="l">
              <a:lnSpc>
                <a:spcPct val="115000"/>
              </a:lnSpc>
              <a:spcBef>
                <a:spcPts val="1200"/>
              </a:spcBef>
              <a:spcAft>
                <a:spcPts val="0"/>
              </a:spcAft>
              <a:buClr>
                <a:schemeClr val="accent4"/>
              </a:buClr>
              <a:buSzPts val="1800"/>
              <a:buAutoNum type="alphaLcPeriod"/>
              <a:defRPr sz="1800">
                <a:solidFill>
                  <a:schemeClr val="accent4"/>
                </a:solidFill>
              </a:defRPr>
            </a:lvl8pPr>
            <a:lvl9pPr indent="-342900" lvl="8" marL="4114800" algn="l">
              <a:lnSpc>
                <a:spcPct val="115000"/>
              </a:lnSpc>
              <a:spcBef>
                <a:spcPts val="1200"/>
              </a:spcBef>
              <a:spcAft>
                <a:spcPts val="1200"/>
              </a:spcAft>
              <a:buClr>
                <a:schemeClr val="accent4"/>
              </a:buClr>
              <a:buSzPts val="1800"/>
              <a:buAutoNum type="romanLcPeriod"/>
              <a:defRPr sz="1800">
                <a:solidFill>
                  <a:schemeClr val="accent4"/>
                </a:solidFill>
              </a:defRPr>
            </a:lvl9pPr>
          </a:lstStyle>
          <a:p/>
        </p:txBody>
      </p:sp>
      <p:sp>
        <p:nvSpPr>
          <p:cNvPr id="268" name="Google Shape;268;g1f03e763ce9_0_851"/>
          <p:cNvSpPr txBox="1"/>
          <p:nvPr>
            <p:ph type="title"/>
          </p:nvPr>
        </p:nvSpPr>
        <p:spPr>
          <a:xfrm>
            <a:off x="935733" y="1767833"/>
            <a:ext cx="2816400" cy="11223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accent4"/>
              </a:buClr>
              <a:buSzPts val="3700"/>
              <a:buNone/>
              <a:defRPr>
                <a:solidFill>
                  <a:schemeClr val="accent4"/>
                </a:solidFill>
              </a:defRPr>
            </a:lvl1pPr>
            <a:lvl2pPr lvl="1" algn="ctr">
              <a:lnSpc>
                <a:spcPct val="100000"/>
              </a:lnSpc>
              <a:spcBef>
                <a:spcPts val="0"/>
              </a:spcBef>
              <a:spcAft>
                <a:spcPts val="0"/>
              </a:spcAft>
              <a:buClr>
                <a:schemeClr val="accent4"/>
              </a:buClr>
              <a:buSzPts val="3700"/>
              <a:buNone/>
              <a:defRPr>
                <a:solidFill>
                  <a:schemeClr val="accent4"/>
                </a:solidFill>
              </a:defRPr>
            </a:lvl2pPr>
            <a:lvl3pPr lvl="2" algn="ctr">
              <a:lnSpc>
                <a:spcPct val="100000"/>
              </a:lnSpc>
              <a:spcBef>
                <a:spcPts val="0"/>
              </a:spcBef>
              <a:spcAft>
                <a:spcPts val="0"/>
              </a:spcAft>
              <a:buClr>
                <a:schemeClr val="accent4"/>
              </a:buClr>
              <a:buSzPts val="3700"/>
              <a:buNone/>
              <a:defRPr>
                <a:solidFill>
                  <a:schemeClr val="accent4"/>
                </a:solidFill>
              </a:defRPr>
            </a:lvl3pPr>
            <a:lvl4pPr lvl="3" algn="ctr">
              <a:lnSpc>
                <a:spcPct val="100000"/>
              </a:lnSpc>
              <a:spcBef>
                <a:spcPts val="0"/>
              </a:spcBef>
              <a:spcAft>
                <a:spcPts val="0"/>
              </a:spcAft>
              <a:buClr>
                <a:schemeClr val="accent4"/>
              </a:buClr>
              <a:buSzPts val="3700"/>
              <a:buNone/>
              <a:defRPr>
                <a:solidFill>
                  <a:schemeClr val="accent4"/>
                </a:solidFill>
              </a:defRPr>
            </a:lvl4pPr>
            <a:lvl5pPr lvl="4" algn="ctr">
              <a:lnSpc>
                <a:spcPct val="100000"/>
              </a:lnSpc>
              <a:spcBef>
                <a:spcPts val="0"/>
              </a:spcBef>
              <a:spcAft>
                <a:spcPts val="0"/>
              </a:spcAft>
              <a:buClr>
                <a:schemeClr val="accent4"/>
              </a:buClr>
              <a:buSzPts val="3700"/>
              <a:buNone/>
              <a:defRPr>
                <a:solidFill>
                  <a:schemeClr val="accent4"/>
                </a:solidFill>
              </a:defRPr>
            </a:lvl5pPr>
            <a:lvl6pPr lvl="5" algn="ctr">
              <a:lnSpc>
                <a:spcPct val="100000"/>
              </a:lnSpc>
              <a:spcBef>
                <a:spcPts val="0"/>
              </a:spcBef>
              <a:spcAft>
                <a:spcPts val="0"/>
              </a:spcAft>
              <a:buClr>
                <a:schemeClr val="accent4"/>
              </a:buClr>
              <a:buSzPts val="3700"/>
              <a:buNone/>
              <a:defRPr>
                <a:solidFill>
                  <a:schemeClr val="accent4"/>
                </a:solidFill>
              </a:defRPr>
            </a:lvl6pPr>
            <a:lvl7pPr lvl="6" algn="ctr">
              <a:lnSpc>
                <a:spcPct val="100000"/>
              </a:lnSpc>
              <a:spcBef>
                <a:spcPts val="0"/>
              </a:spcBef>
              <a:spcAft>
                <a:spcPts val="0"/>
              </a:spcAft>
              <a:buClr>
                <a:schemeClr val="accent4"/>
              </a:buClr>
              <a:buSzPts val="3700"/>
              <a:buNone/>
              <a:defRPr>
                <a:solidFill>
                  <a:schemeClr val="accent4"/>
                </a:solidFill>
              </a:defRPr>
            </a:lvl7pPr>
            <a:lvl8pPr lvl="7" algn="ctr">
              <a:lnSpc>
                <a:spcPct val="100000"/>
              </a:lnSpc>
              <a:spcBef>
                <a:spcPts val="0"/>
              </a:spcBef>
              <a:spcAft>
                <a:spcPts val="0"/>
              </a:spcAft>
              <a:buClr>
                <a:schemeClr val="accent4"/>
              </a:buClr>
              <a:buSzPts val="3700"/>
              <a:buNone/>
              <a:defRPr>
                <a:solidFill>
                  <a:schemeClr val="accent4"/>
                </a:solidFill>
              </a:defRPr>
            </a:lvl8pPr>
            <a:lvl9pPr lvl="8" algn="ctr">
              <a:lnSpc>
                <a:spcPct val="100000"/>
              </a:lnSpc>
              <a:spcBef>
                <a:spcPts val="0"/>
              </a:spcBef>
              <a:spcAft>
                <a:spcPts val="0"/>
              </a:spcAft>
              <a:buClr>
                <a:schemeClr val="accent4"/>
              </a:buClr>
              <a:buSzPts val="3700"/>
              <a:buNone/>
              <a:defRPr>
                <a:solidFill>
                  <a:schemeClr val="accent4"/>
                </a:solidFill>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8_Schedule">
  <p:cSld name="SECTION_HEADER_2_2_1_1">
    <p:bg>
      <p:bgPr>
        <a:solidFill>
          <a:schemeClr val="dk1"/>
        </a:solidFill>
      </p:bgPr>
    </p:bg>
    <p:spTree>
      <p:nvGrpSpPr>
        <p:cNvPr id="269" name="Shape 269"/>
        <p:cNvGrpSpPr/>
        <p:nvPr/>
      </p:nvGrpSpPr>
      <p:grpSpPr>
        <a:xfrm>
          <a:off x="0" y="0"/>
          <a:ext cx="0" cy="0"/>
          <a:chOff x="0" y="0"/>
          <a:chExt cx="0" cy="0"/>
        </a:xfrm>
      </p:grpSpPr>
      <p:sp>
        <p:nvSpPr>
          <p:cNvPr id="270" name="Google Shape;270;g1f03e763ce9_0_854"/>
          <p:cNvSpPr txBox="1"/>
          <p:nvPr>
            <p:ph type="title"/>
          </p:nvPr>
        </p:nvSpPr>
        <p:spPr>
          <a:xfrm>
            <a:off x="935717" y="1767833"/>
            <a:ext cx="2816400" cy="11223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accent4"/>
              </a:buClr>
              <a:buSzPts val="3700"/>
              <a:buNone/>
              <a:defRPr>
                <a:solidFill>
                  <a:schemeClr val="accent4"/>
                </a:solidFill>
              </a:defRPr>
            </a:lvl1pPr>
            <a:lvl2pPr lvl="1" algn="ctr">
              <a:lnSpc>
                <a:spcPct val="100000"/>
              </a:lnSpc>
              <a:spcBef>
                <a:spcPts val="0"/>
              </a:spcBef>
              <a:spcAft>
                <a:spcPts val="0"/>
              </a:spcAft>
              <a:buClr>
                <a:schemeClr val="accent4"/>
              </a:buClr>
              <a:buSzPts val="3700"/>
              <a:buNone/>
              <a:defRPr>
                <a:solidFill>
                  <a:schemeClr val="accent4"/>
                </a:solidFill>
              </a:defRPr>
            </a:lvl2pPr>
            <a:lvl3pPr lvl="2" algn="ctr">
              <a:lnSpc>
                <a:spcPct val="100000"/>
              </a:lnSpc>
              <a:spcBef>
                <a:spcPts val="0"/>
              </a:spcBef>
              <a:spcAft>
                <a:spcPts val="0"/>
              </a:spcAft>
              <a:buClr>
                <a:schemeClr val="accent4"/>
              </a:buClr>
              <a:buSzPts val="3700"/>
              <a:buNone/>
              <a:defRPr>
                <a:solidFill>
                  <a:schemeClr val="accent4"/>
                </a:solidFill>
              </a:defRPr>
            </a:lvl3pPr>
            <a:lvl4pPr lvl="3" algn="ctr">
              <a:lnSpc>
                <a:spcPct val="100000"/>
              </a:lnSpc>
              <a:spcBef>
                <a:spcPts val="0"/>
              </a:spcBef>
              <a:spcAft>
                <a:spcPts val="0"/>
              </a:spcAft>
              <a:buClr>
                <a:schemeClr val="accent4"/>
              </a:buClr>
              <a:buSzPts val="3700"/>
              <a:buNone/>
              <a:defRPr>
                <a:solidFill>
                  <a:schemeClr val="accent4"/>
                </a:solidFill>
              </a:defRPr>
            </a:lvl4pPr>
            <a:lvl5pPr lvl="4" algn="ctr">
              <a:lnSpc>
                <a:spcPct val="100000"/>
              </a:lnSpc>
              <a:spcBef>
                <a:spcPts val="0"/>
              </a:spcBef>
              <a:spcAft>
                <a:spcPts val="0"/>
              </a:spcAft>
              <a:buClr>
                <a:schemeClr val="accent4"/>
              </a:buClr>
              <a:buSzPts val="3700"/>
              <a:buNone/>
              <a:defRPr>
                <a:solidFill>
                  <a:schemeClr val="accent4"/>
                </a:solidFill>
              </a:defRPr>
            </a:lvl5pPr>
            <a:lvl6pPr lvl="5" algn="ctr">
              <a:lnSpc>
                <a:spcPct val="100000"/>
              </a:lnSpc>
              <a:spcBef>
                <a:spcPts val="0"/>
              </a:spcBef>
              <a:spcAft>
                <a:spcPts val="0"/>
              </a:spcAft>
              <a:buClr>
                <a:schemeClr val="accent4"/>
              </a:buClr>
              <a:buSzPts val="3700"/>
              <a:buNone/>
              <a:defRPr>
                <a:solidFill>
                  <a:schemeClr val="accent4"/>
                </a:solidFill>
              </a:defRPr>
            </a:lvl6pPr>
            <a:lvl7pPr lvl="6" algn="ctr">
              <a:lnSpc>
                <a:spcPct val="100000"/>
              </a:lnSpc>
              <a:spcBef>
                <a:spcPts val="0"/>
              </a:spcBef>
              <a:spcAft>
                <a:spcPts val="0"/>
              </a:spcAft>
              <a:buClr>
                <a:schemeClr val="accent4"/>
              </a:buClr>
              <a:buSzPts val="3700"/>
              <a:buNone/>
              <a:defRPr>
                <a:solidFill>
                  <a:schemeClr val="accent4"/>
                </a:solidFill>
              </a:defRPr>
            </a:lvl7pPr>
            <a:lvl8pPr lvl="7" algn="ctr">
              <a:lnSpc>
                <a:spcPct val="100000"/>
              </a:lnSpc>
              <a:spcBef>
                <a:spcPts val="0"/>
              </a:spcBef>
              <a:spcAft>
                <a:spcPts val="0"/>
              </a:spcAft>
              <a:buClr>
                <a:schemeClr val="accent4"/>
              </a:buClr>
              <a:buSzPts val="3700"/>
              <a:buNone/>
              <a:defRPr>
                <a:solidFill>
                  <a:schemeClr val="accent4"/>
                </a:solidFill>
              </a:defRPr>
            </a:lvl8pPr>
            <a:lvl9pPr lvl="8" algn="ctr">
              <a:lnSpc>
                <a:spcPct val="100000"/>
              </a:lnSpc>
              <a:spcBef>
                <a:spcPts val="0"/>
              </a:spcBef>
              <a:spcAft>
                <a:spcPts val="0"/>
              </a:spcAft>
              <a:buClr>
                <a:schemeClr val="accent4"/>
              </a:buClr>
              <a:buSzPts val="3700"/>
              <a:buNone/>
              <a:defRPr>
                <a:solidFill>
                  <a:schemeClr val="accent4"/>
                </a:solidFill>
              </a:defRPr>
            </a:lvl9pPr>
          </a:lstStyle>
          <a:p/>
        </p:txBody>
      </p:sp>
      <p:sp>
        <p:nvSpPr>
          <p:cNvPr id="271" name="Google Shape;271;g1f03e763ce9_0_854"/>
          <p:cNvSpPr txBox="1"/>
          <p:nvPr>
            <p:ph idx="1" type="subTitle"/>
          </p:nvPr>
        </p:nvSpPr>
        <p:spPr>
          <a:xfrm>
            <a:off x="5629633" y="2072640"/>
            <a:ext cx="2816400" cy="548700"/>
          </a:xfrm>
          <a:prstGeom prst="rect">
            <a:avLst/>
          </a:prstGeom>
          <a:noFill/>
          <a:ln>
            <a:noFill/>
          </a:ln>
        </p:spPr>
        <p:txBody>
          <a:bodyPr anchorCtr="0" anchor="t" bIns="0" lIns="0" spcFirstLastPara="1" rIns="0" wrap="square" tIns="0">
            <a:noAutofit/>
          </a:bodyPr>
          <a:lstStyle>
            <a:lvl1pPr lvl="0" marR="0" algn="l">
              <a:lnSpc>
                <a:spcPct val="110000"/>
              </a:lnSpc>
              <a:spcBef>
                <a:spcPts val="0"/>
              </a:spcBef>
              <a:spcAft>
                <a:spcPts val="0"/>
              </a:spcAft>
              <a:buSzPts val="1200"/>
              <a:buNone/>
              <a:defRPr sz="1800">
                <a:solidFill>
                  <a:schemeClr val="accent4"/>
                </a:solidFill>
              </a:defRPr>
            </a:lvl1pPr>
            <a:lvl2pPr lvl="1" algn="l">
              <a:lnSpc>
                <a:spcPct val="110000"/>
              </a:lnSpc>
              <a:spcBef>
                <a:spcPts val="0"/>
              </a:spcBef>
              <a:spcAft>
                <a:spcPts val="0"/>
              </a:spcAft>
              <a:buSzPts val="1200"/>
              <a:buNone/>
              <a:defRPr sz="1800">
                <a:solidFill>
                  <a:schemeClr val="accent4"/>
                </a:solidFill>
              </a:defRPr>
            </a:lvl2pPr>
            <a:lvl3pPr lvl="2" algn="l">
              <a:lnSpc>
                <a:spcPct val="110000"/>
              </a:lnSpc>
              <a:spcBef>
                <a:spcPts val="0"/>
              </a:spcBef>
              <a:spcAft>
                <a:spcPts val="0"/>
              </a:spcAft>
              <a:buSzPts val="1200"/>
              <a:buNone/>
              <a:defRPr sz="1800">
                <a:solidFill>
                  <a:schemeClr val="accent4"/>
                </a:solidFill>
              </a:defRPr>
            </a:lvl3pPr>
            <a:lvl4pPr lvl="3" algn="l">
              <a:lnSpc>
                <a:spcPct val="110000"/>
              </a:lnSpc>
              <a:spcBef>
                <a:spcPts val="0"/>
              </a:spcBef>
              <a:spcAft>
                <a:spcPts val="0"/>
              </a:spcAft>
              <a:buSzPts val="1200"/>
              <a:buNone/>
              <a:defRPr sz="1800">
                <a:solidFill>
                  <a:schemeClr val="accent4"/>
                </a:solidFill>
              </a:defRPr>
            </a:lvl4pPr>
            <a:lvl5pPr lvl="4" algn="l">
              <a:lnSpc>
                <a:spcPct val="110000"/>
              </a:lnSpc>
              <a:spcBef>
                <a:spcPts val="0"/>
              </a:spcBef>
              <a:spcAft>
                <a:spcPts val="0"/>
              </a:spcAft>
              <a:buSzPts val="1200"/>
              <a:buNone/>
              <a:defRPr sz="1800">
                <a:solidFill>
                  <a:schemeClr val="accent4"/>
                </a:solidFill>
              </a:defRPr>
            </a:lvl5pPr>
            <a:lvl6pPr lvl="5" algn="l">
              <a:lnSpc>
                <a:spcPct val="110000"/>
              </a:lnSpc>
              <a:spcBef>
                <a:spcPts val="0"/>
              </a:spcBef>
              <a:spcAft>
                <a:spcPts val="0"/>
              </a:spcAft>
              <a:buSzPts val="1200"/>
              <a:buNone/>
              <a:defRPr sz="1800">
                <a:solidFill>
                  <a:schemeClr val="accent4"/>
                </a:solidFill>
              </a:defRPr>
            </a:lvl6pPr>
            <a:lvl7pPr lvl="6" algn="l">
              <a:lnSpc>
                <a:spcPct val="110000"/>
              </a:lnSpc>
              <a:spcBef>
                <a:spcPts val="0"/>
              </a:spcBef>
              <a:spcAft>
                <a:spcPts val="0"/>
              </a:spcAft>
              <a:buSzPts val="1200"/>
              <a:buNone/>
              <a:defRPr sz="1800">
                <a:solidFill>
                  <a:schemeClr val="accent4"/>
                </a:solidFill>
              </a:defRPr>
            </a:lvl7pPr>
            <a:lvl8pPr lvl="7" algn="l">
              <a:lnSpc>
                <a:spcPct val="110000"/>
              </a:lnSpc>
              <a:spcBef>
                <a:spcPts val="0"/>
              </a:spcBef>
              <a:spcAft>
                <a:spcPts val="0"/>
              </a:spcAft>
              <a:buSzPts val="1200"/>
              <a:buNone/>
              <a:defRPr sz="1800">
                <a:solidFill>
                  <a:schemeClr val="accent4"/>
                </a:solidFill>
              </a:defRPr>
            </a:lvl8pPr>
            <a:lvl9pPr lvl="8" algn="l">
              <a:lnSpc>
                <a:spcPct val="110000"/>
              </a:lnSpc>
              <a:spcBef>
                <a:spcPts val="0"/>
              </a:spcBef>
              <a:spcAft>
                <a:spcPts val="0"/>
              </a:spcAft>
              <a:buSzPts val="1200"/>
              <a:buNone/>
              <a:defRPr sz="1800">
                <a:solidFill>
                  <a:schemeClr val="accent4"/>
                </a:solidFill>
              </a:defRPr>
            </a:lvl9pPr>
          </a:lstStyle>
          <a:p/>
        </p:txBody>
      </p:sp>
      <p:sp>
        <p:nvSpPr>
          <p:cNvPr id="272" name="Google Shape;272;g1f03e763ce9_0_854"/>
          <p:cNvSpPr txBox="1"/>
          <p:nvPr>
            <p:ph idx="2" type="subTitle"/>
          </p:nvPr>
        </p:nvSpPr>
        <p:spPr>
          <a:xfrm>
            <a:off x="8915383" y="2072640"/>
            <a:ext cx="2816400" cy="548700"/>
          </a:xfrm>
          <a:prstGeom prst="rect">
            <a:avLst/>
          </a:prstGeom>
          <a:noFill/>
          <a:ln>
            <a:noFill/>
          </a:ln>
        </p:spPr>
        <p:txBody>
          <a:bodyPr anchorCtr="0" anchor="t" bIns="0" lIns="0" spcFirstLastPara="1" rIns="0" wrap="square" tIns="0">
            <a:noAutofit/>
          </a:bodyPr>
          <a:lstStyle>
            <a:lvl1pPr lvl="0" marR="0" algn="l">
              <a:lnSpc>
                <a:spcPct val="110000"/>
              </a:lnSpc>
              <a:spcBef>
                <a:spcPts val="0"/>
              </a:spcBef>
              <a:spcAft>
                <a:spcPts val="0"/>
              </a:spcAft>
              <a:buSzPts val="1200"/>
              <a:buNone/>
              <a:defRPr sz="1800">
                <a:solidFill>
                  <a:schemeClr val="accent4"/>
                </a:solidFill>
              </a:defRPr>
            </a:lvl1pPr>
            <a:lvl2pPr lvl="1" algn="l">
              <a:lnSpc>
                <a:spcPct val="110000"/>
              </a:lnSpc>
              <a:spcBef>
                <a:spcPts val="0"/>
              </a:spcBef>
              <a:spcAft>
                <a:spcPts val="0"/>
              </a:spcAft>
              <a:buSzPts val="1200"/>
              <a:buNone/>
              <a:defRPr sz="1800">
                <a:solidFill>
                  <a:schemeClr val="accent4"/>
                </a:solidFill>
              </a:defRPr>
            </a:lvl2pPr>
            <a:lvl3pPr lvl="2" algn="l">
              <a:lnSpc>
                <a:spcPct val="110000"/>
              </a:lnSpc>
              <a:spcBef>
                <a:spcPts val="0"/>
              </a:spcBef>
              <a:spcAft>
                <a:spcPts val="0"/>
              </a:spcAft>
              <a:buSzPts val="1200"/>
              <a:buNone/>
              <a:defRPr sz="1800">
                <a:solidFill>
                  <a:schemeClr val="accent4"/>
                </a:solidFill>
              </a:defRPr>
            </a:lvl3pPr>
            <a:lvl4pPr lvl="3" algn="l">
              <a:lnSpc>
                <a:spcPct val="110000"/>
              </a:lnSpc>
              <a:spcBef>
                <a:spcPts val="0"/>
              </a:spcBef>
              <a:spcAft>
                <a:spcPts val="0"/>
              </a:spcAft>
              <a:buSzPts val="1200"/>
              <a:buNone/>
              <a:defRPr sz="1800">
                <a:solidFill>
                  <a:schemeClr val="accent4"/>
                </a:solidFill>
              </a:defRPr>
            </a:lvl4pPr>
            <a:lvl5pPr lvl="4" algn="l">
              <a:lnSpc>
                <a:spcPct val="110000"/>
              </a:lnSpc>
              <a:spcBef>
                <a:spcPts val="0"/>
              </a:spcBef>
              <a:spcAft>
                <a:spcPts val="0"/>
              </a:spcAft>
              <a:buSzPts val="1200"/>
              <a:buNone/>
              <a:defRPr sz="1800">
                <a:solidFill>
                  <a:schemeClr val="accent4"/>
                </a:solidFill>
              </a:defRPr>
            </a:lvl5pPr>
            <a:lvl6pPr lvl="5" algn="l">
              <a:lnSpc>
                <a:spcPct val="110000"/>
              </a:lnSpc>
              <a:spcBef>
                <a:spcPts val="0"/>
              </a:spcBef>
              <a:spcAft>
                <a:spcPts val="0"/>
              </a:spcAft>
              <a:buSzPts val="1200"/>
              <a:buNone/>
              <a:defRPr sz="1800">
                <a:solidFill>
                  <a:schemeClr val="accent4"/>
                </a:solidFill>
              </a:defRPr>
            </a:lvl6pPr>
            <a:lvl7pPr lvl="6" algn="l">
              <a:lnSpc>
                <a:spcPct val="110000"/>
              </a:lnSpc>
              <a:spcBef>
                <a:spcPts val="0"/>
              </a:spcBef>
              <a:spcAft>
                <a:spcPts val="0"/>
              </a:spcAft>
              <a:buSzPts val="1200"/>
              <a:buNone/>
              <a:defRPr sz="1800">
                <a:solidFill>
                  <a:schemeClr val="accent4"/>
                </a:solidFill>
              </a:defRPr>
            </a:lvl7pPr>
            <a:lvl8pPr lvl="7" algn="l">
              <a:lnSpc>
                <a:spcPct val="110000"/>
              </a:lnSpc>
              <a:spcBef>
                <a:spcPts val="0"/>
              </a:spcBef>
              <a:spcAft>
                <a:spcPts val="0"/>
              </a:spcAft>
              <a:buSzPts val="1200"/>
              <a:buNone/>
              <a:defRPr sz="1800">
                <a:solidFill>
                  <a:schemeClr val="accent4"/>
                </a:solidFill>
              </a:defRPr>
            </a:lvl8pPr>
            <a:lvl9pPr lvl="8" algn="l">
              <a:lnSpc>
                <a:spcPct val="110000"/>
              </a:lnSpc>
              <a:spcBef>
                <a:spcPts val="0"/>
              </a:spcBef>
              <a:spcAft>
                <a:spcPts val="0"/>
              </a:spcAft>
              <a:buSzPts val="1200"/>
              <a:buNone/>
              <a:defRPr sz="1800">
                <a:solidFill>
                  <a:schemeClr val="accent4"/>
                </a:solidFill>
              </a:defRPr>
            </a:lvl9pPr>
          </a:lstStyle>
          <a:p/>
        </p:txBody>
      </p:sp>
      <p:sp>
        <p:nvSpPr>
          <p:cNvPr id="273" name="Google Shape;273;g1f03e763ce9_0_854"/>
          <p:cNvSpPr txBox="1"/>
          <p:nvPr>
            <p:ph idx="3" type="subTitle"/>
          </p:nvPr>
        </p:nvSpPr>
        <p:spPr>
          <a:xfrm>
            <a:off x="5629633" y="1828800"/>
            <a:ext cx="2816400" cy="231600"/>
          </a:xfrm>
          <a:prstGeom prst="rect">
            <a:avLst/>
          </a:prstGeom>
          <a:noFill/>
          <a:ln>
            <a:noFill/>
          </a:ln>
        </p:spPr>
        <p:txBody>
          <a:bodyPr anchorCtr="0" anchor="b" bIns="0" lIns="0" spcFirstLastPara="1" rIns="0" wrap="square" tIns="0">
            <a:noAutofit/>
          </a:bodyPr>
          <a:lstStyle>
            <a:lvl1pPr lvl="0" marR="0" algn="l">
              <a:lnSpc>
                <a:spcPct val="125000"/>
              </a:lnSpc>
              <a:spcBef>
                <a:spcPts val="0"/>
              </a:spcBef>
              <a:spcAft>
                <a:spcPts val="0"/>
              </a:spcAft>
              <a:buSzPts val="1200"/>
              <a:buNone/>
              <a:defRPr b="0">
                <a:solidFill>
                  <a:schemeClr val="accent4"/>
                </a:solidFill>
              </a:defRPr>
            </a:lvl1pPr>
            <a:lvl2pPr lvl="1" algn="l">
              <a:lnSpc>
                <a:spcPct val="125000"/>
              </a:lnSpc>
              <a:spcBef>
                <a:spcPts val="0"/>
              </a:spcBef>
              <a:spcAft>
                <a:spcPts val="0"/>
              </a:spcAft>
              <a:buSzPts val="1200"/>
              <a:buNone/>
              <a:defRPr b="0">
                <a:solidFill>
                  <a:schemeClr val="accent4"/>
                </a:solidFill>
              </a:defRPr>
            </a:lvl2pPr>
            <a:lvl3pPr lvl="2" algn="l">
              <a:lnSpc>
                <a:spcPct val="125000"/>
              </a:lnSpc>
              <a:spcBef>
                <a:spcPts val="0"/>
              </a:spcBef>
              <a:spcAft>
                <a:spcPts val="0"/>
              </a:spcAft>
              <a:buSzPts val="1200"/>
              <a:buNone/>
              <a:defRPr b="0">
                <a:solidFill>
                  <a:schemeClr val="accent4"/>
                </a:solidFill>
              </a:defRPr>
            </a:lvl3pPr>
            <a:lvl4pPr lvl="3" algn="l">
              <a:lnSpc>
                <a:spcPct val="125000"/>
              </a:lnSpc>
              <a:spcBef>
                <a:spcPts val="0"/>
              </a:spcBef>
              <a:spcAft>
                <a:spcPts val="0"/>
              </a:spcAft>
              <a:buSzPts val="1200"/>
              <a:buNone/>
              <a:defRPr b="0">
                <a:solidFill>
                  <a:schemeClr val="accent4"/>
                </a:solidFill>
              </a:defRPr>
            </a:lvl4pPr>
            <a:lvl5pPr lvl="4" algn="l">
              <a:lnSpc>
                <a:spcPct val="125000"/>
              </a:lnSpc>
              <a:spcBef>
                <a:spcPts val="0"/>
              </a:spcBef>
              <a:spcAft>
                <a:spcPts val="0"/>
              </a:spcAft>
              <a:buSzPts val="1200"/>
              <a:buNone/>
              <a:defRPr b="0">
                <a:solidFill>
                  <a:schemeClr val="accent4"/>
                </a:solidFill>
              </a:defRPr>
            </a:lvl5pPr>
            <a:lvl6pPr lvl="5" algn="l">
              <a:lnSpc>
                <a:spcPct val="125000"/>
              </a:lnSpc>
              <a:spcBef>
                <a:spcPts val="0"/>
              </a:spcBef>
              <a:spcAft>
                <a:spcPts val="0"/>
              </a:spcAft>
              <a:buSzPts val="1200"/>
              <a:buNone/>
              <a:defRPr b="0">
                <a:solidFill>
                  <a:schemeClr val="accent4"/>
                </a:solidFill>
              </a:defRPr>
            </a:lvl6pPr>
            <a:lvl7pPr lvl="6" algn="l">
              <a:lnSpc>
                <a:spcPct val="125000"/>
              </a:lnSpc>
              <a:spcBef>
                <a:spcPts val="0"/>
              </a:spcBef>
              <a:spcAft>
                <a:spcPts val="0"/>
              </a:spcAft>
              <a:buSzPts val="1200"/>
              <a:buNone/>
              <a:defRPr b="0">
                <a:solidFill>
                  <a:schemeClr val="accent4"/>
                </a:solidFill>
              </a:defRPr>
            </a:lvl7pPr>
            <a:lvl8pPr lvl="7" algn="l">
              <a:lnSpc>
                <a:spcPct val="125000"/>
              </a:lnSpc>
              <a:spcBef>
                <a:spcPts val="0"/>
              </a:spcBef>
              <a:spcAft>
                <a:spcPts val="0"/>
              </a:spcAft>
              <a:buSzPts val="1200"/>
              <a:buNone/>
              <a:defRPr b="0">
                <a:solidFill>
                  <a:schemeClr val="accent4"/>
                </a:solidFill>
              </a:defRPr>
            </a:lvl8pPr>
            <a:lvl9pPr lvl="8" algn="l">
              <a:lnSpc>
                <a:spcPct val="125000"/>
              </a:lnSpc>
              <a:spcBef>
                <a:spcPts val="0"/>
              </a:spcBef>
              <a:spcAft>
                <a:spcPts val="0"/>
              </a:spcAft>
              <a:buSzPts val="1200"/>
              <a:buNone/>
              <a:defRPr b="0">
                <a:solidFill>
                  <a:schemeClr val="accent4"/>
                </a:solidFill>
              </a:defRPr>
            </a:lvl9pPr>
          </a:lstStyle>
          <a:p/>
        </p:txBody>
      </p:sp>
      <p:sp>
        <p:nvSpPr>
          <p:cNvPr id="274" name="Google Shape;274;g1f03e763ce9_0_854"/>
          <p:cNvSpPr txBox="1"/>
          <p:nvPr>
            <p:ph idx="4" type="subTitle"/>
          </p:nvPr>
        </p:nvSpPr>
        <p:spPr>
          <a:xfrm>
            <a:off x="8915383" y="1828800"/>
            <a:ext cx="2816400" cy="231600"/>
          </a:xfrm>
          <a:prstGeom prst="rect">
            <a:avLst/>
          </a:prstGeom>
          <a:noFill/>
          <a:ln>
            <a:noFill/>
          </a:ln>
        </p:spPr>
        <p:txBody>
          <a:bodyPr anchorCtr="0" anchor="b" bIns="0" lIns="0" spcFirstLastPara="1" rIns="0" wrap="square" tIns="0">
            <a:noAutofit/>
          </a:bodyPr>
          <a:lstStyle>
            <a:lvl1pPr lvl="0" marR="0" algn="l">
              <a:lnSpc>
                <a:spcPct val="125000"/>
              </a:lnSpc>
              <a:spcBef>
                <a:spcPts val="0"/>
              </a:spcBef>
              <a:spcAft>
                <a:spcPts val="0"/>
              </a:spcAft>
              <a:buSzPts val="1200"/>
              <a:buNone/>
              <a:defRPr b="0">
                <a:solidFill>
                  <a:schemeClr val="accent4"/>
                </a:solidFill>
              </a:defRPr>
            </a:lvl1pPr>
            <a:lvl2pPr lvl="1" algn="l">
              <a:lnSpc>
                <a:spcPct val="125000"/>
              </a:lnSpc>
              <a:spcBef>
                <a:spcPts val="0"/>
              </a:spcBef>
              <a:spcAft>
                <a:spcPts val="0"/>
              </a:spcAft>
              <a:buSzPts val="1200"/>
              <a:buNone/>
              <a:defRPr b="0">
                <a:solidFill>
                  <a:schemeClr val="accent4"/>
                </a:solidFill>
              </a:defRPr>
            </a:lvl2pPr>
            <a:lvl3pPr lvl="2" algn="l">
              <a:lnSpc>
                <a:spcPct val="125000"/>
              </a:lnSpc>
              <a:spcBef>
                <a:spcPts val="0"/>
              </a:spcBef>
              <a:spcAft>
                <a:spcPts val="0"/>
              </a:spcAft>
              <a:buSzPts val="1200"/>
              <a:buNone/>
              <a:defRPr b="0">
                <a:solidFill>
                  <a:schemeClr val="accent4"/>
                </a:solidFill>
              </a:defRPr>
            </a:lvl3pPr>
            <a:lvl4pPr lvl="3" algn="l">
              <a:lnSpc>
                <a:spcPct val="125000"/>
              </a:lnSpc>
              <a:spcBef>
                <a:spcPts val="0"/>
              </a:spcBef>
              <a:spcAft>
                <a:spcPts val="0"/>
              </a:spcAft>
              <a:buSzPts val="1200"/>
              <a:buNone/>
              <a:defRPr b="0">
                <a:solidFill>
                  <a:schemeClr val="accent4"/>
                </a:solidFill>
              </a:defRPr>
            </a:lvl4pPr>
            <a:lvl5pPr lvl="4" algn="l">
              <a:lnSpc>
                <a:spcPct val="125000"/>
              </a:lnSpc>
              <a:spcBef>
                <a:spcPts val="0"/>
              </a:spcBef>
              <a:spcAft>
                <a:spcPts val="0"/>
              </a:spcAft>
              <a:buSzPts val="1200"/>
              <a:buNone/>
              <a:defRPr b="0">
                <a:solidFill>
                  <a:schemeClr val="accent4"/>
                </a:solidFill>
              </a:defRPr>
            </a:lvl5pPr>
            <a:lvl6pPr lvl="5" algn="l">
              <a:lnSpc>
                <a:spcPct val="125000"/>
              </a:lnSpc>
              <a:spcBef>
                <a:spcPts val="0"/>
              </a:spcBef>
              <a:spcAft>
                <a:spcPts val="0"/>
              </a:spcAft>
              <a:buSzPts val="1200"/>
              <a:buNone/>
              <a:defRPr b="0">
                <a:solidFill>
                  <a:schemeClr val="accent4"/>
                </a:solidFill>
              </a:defRPr>
            </a:lvl6pPr>
            <a:lvl7pPr lvl="6" algn="l">
              <a:lnSpc>
                <a:spcPct val="125000"/>
              </a:lnSpc>
              <a:spcBef>
                <a:spcPts val="0"/>
              </a:spcBef>
              <a:spcAft>
                <a:spcPts val="0"/>
              </a:spcAft>
              <a:buSzPts val="1200"/>
              <a:buNone/>
              <a:defRPr b="0">
                <a:solidFill>
                  <a:schemeClr val="accent4"/>
                </a:solidFill>
              </a:defRPr>
            </a:lvl7pPr>
            <a:lvl8pPr lvl="7" algn="l">
              <a:lnSpc>
                <a:spcPct val="125000"/>
              </a:lnSpc>
              <a:spcBef>
                <a:spcPts val="0"/>
              </a:spcBef>
              <a:spcAft>
                <a:spcPts val="0"/>
              </a:spcAft>
              <a:buSzPts val="1200"/>
              <a:buNone/>
              <a:defRPr b="0">
                <a:solidFill>
                  <a:schemeClr val="accent4"/>
                </a:solidFill>
              </a:defRPr>
            </a:lvl8pPr>
            <a:lvl9pPr lvl="8" algn="l">
              <a:lnSpc>
                <a:spcPct val="125000"/>
              </a:lnSpc>
              <a:spcBef>
                <a:spcPts val="0"/>
              </a:spcBef>
              <a:spcAft>
                <a:spcPts val="0"/>
              </a:spcAft>
              <a:buSzPts val="1200"/>
              <a:buNone/>
              <a:defRPr b="0">
                <a:solidFill>
                  <a:schemeClr val="accent4"/>
                </a:solidFill>
              </a:defRPr>
            </a:lvl9pPr>
          </a:lstStyle>
          <a:p/>
        </p:txBody>
      </p:sp>
      <p:sp>
        <p:nvSpPr>
          <p:cNvPr id="275" name="Google Shape;275;g1f03e763ce9_0_854"/>
          <p:cNvSpPr txBox="1"/>
          <p:nvPr>
            <p:ph idx="5" type="subTitle"/>
          </p:nvPr>
        </p:nvSpPr>
        <p:spPr>
          <a:xfrm>
            <a:off x="5629633" y="3230880"/>
            <a:ext cx="2816400" cy="548700"/>
          </a:xfrm>
          <a:prstGeom prst="rect">
            <a:avLst/>
          </a:prstGeom>
          <a:noFill/>
          <a:ln>
            <a:noFill/>
          </a:ln>
        </p:spPr>
        <p:txBody>
          <a:bodyPr anchorCtr="0" anchor="t" bIns="0" lIns="0" spcFirstLastPara="1" rIns="0" wrap="square" tIns="0">
            <a:noAutofit/>
          </a:bodyPr>
          <a:lstStyle>
            <a:lvl1pPr lvl="0" marR="0" algn="l">
              <a:lnSpc>
                <a:spcPct val="110000"/>
              </a:lnSpc>
              <a:spcBef>
                <a:spcPts val="0"/>
              </a:spcBef>
              <a:spcAft>
                <a:spcPts val="0"/>
              </a:spcAft>
              <a:buSzPts val="1200"/>
              <a:buNone/>
              <a:defRPr sz="1800">
                <a:solidFill>
                  <a:schemeClr val="accent4"/>
                </a:solidFill>
              </a:defRPr>
            </a:lvl1pPr>
            <a:lvl2pPr lvl="1" algn="l">
              <a:lnSpc>
                <a:spcPct val="110000"/>
              </a:lnSpc>
              <a:spcBef>
                <a:spcPts val="0"/>
              </a:spcBef>
              <a:spcAft>
                <a:spcPts val="0"/>
              </a:spcAft>
              <a:buSzPts val="1200"/>
              <a:buNone/>
              <a:defRPr sz="1800">
                <a:solidFill>
                  <a:schemeClr val="accent4"/>
                </a:solidFill>
              </a:defRPr>
            </a:lvl2pPr>
            <a:lvl3pPr lvl="2" algn="l">
              <a:lnSpc>
                <a:spcPct val="110000"/>
              </a:lnSpc>
              <a:spcBef>
                <a:spcPts val="0"/>
              </a:spcBef>
              <a:spcAft>
                <a:spcPts val="0"/>
              </a:spcAft>
              <a:buSzPts val="1200"/>
              <a:buNone/>
              <a:defRPr sz="1800">
                <a:solidFill>
                  <a:schemeClr val="accent4"/>
                </a:solidFill>
              </a:defRPr>
            </a:lvl3pPr>
            <a:lvl4pPr lvl="3" algn="l">
              <a:lnSpc>
                <a:spcPct val="110000"/>
              </a:lnSpc>
              <a:spcBef>
                <a:spcPts val="0"/>
              </a:spcBef>
              <a:spcAft>
                <a:spcPts val="0"/>
              </a:spcAft>
              <a:buSzPts val="1200"/>
              <a:buNone/>
              <a:defRPr sz="1800">
                <a:solidFill>
                  <a:schemeClr val="accent4"/>
                </a:solidFill>
              </a:defRPr>
            </a:lvl4pPr>
            <a:lvl5pPr lvl="4" algn="l">
              <a:lnSpc>
                <a:spcPct val="110000"/>
              </a:lnSpc>
              <a:spcBef>
                <a:spcPts val="0"/>
              </a:spcBef>
              <a:spcAft>
                <a:spcPts val="0"/>
              </a:spcAft>
              <a:buSzPts val="1200"/>
              <a:buNone/>
              <a:defRPr sz="1800">
                <a:solidFill>
                  <a:schemeClr val="accent4"/>
                </a:solidFill>
              </a:defRPr>
            </a:lvl5pPr>
            <a:lvl6pPr lvl="5" algn="l">
              <a:lnSpc>
                <a:spcPct val="110000"/>
              </a:lnSpc>
              <a:spcBef>
                <a:spcPts val="0"/>
              </a:spcBef>
              <a:spcAft>
                <a:spcPts val="0"/>
              </a:spcAft>
              <a:buSzPts val="1200"/>
              <a:buNone/>
              <a:defRPr sz="1800">
                <a:solidFill>
                  <a:schemeClr val="accent4"/>
                </a:solidFill>
              </a:defRPr>
            </a:lvl6pPr>
            <a:lvl7pPr lvl="6" algn="l">
              <a:lnSpc>
                <a:spcPct val="110000"/>
              </a:lnSpc>
              <a:spcBef>
                <a:spcPts val="0"/>
              </a:spcBef>
              <a:spcAft>
                <a:spcPts val="0"/>
              </a:spcAft>
              <a:buSzPts val="1200"/>
              <a:buNone/>
              <a:defRPr sz="1800">
                <a:solidFill>
                  <a:schemeClr val="accent4"/>
                </a:solidFill>
              </a:defRPr>
            </a:lvl7pPr>
            <a:lvl8pPr lvl="7" algn="l">
              <a:lnSpc>
                <a:spcPct val="110000"/>
              </a:lnSpc>
              <a:spcBef>
                <a:spcPts val="0"/>
              </a:spcBef>
              <a:spcAft>
                <a:spcPts val="0"/>
              </a:spcAft>
              <a:buSzPts val="1200"/>
              <a:buNone/>
              <a:defRPr sz="1800">
                <a:solidFill>
                  <a:schemeClr val="accent4"/>
                </a:solidFill>
              </a:defRPr>
            </a:lvl8pPr>
            <a:lvl9pPr lvl="8" algn="l">
              <a:lnSpc>
                <a:spcPct val="110000"/>
              </a:lnSpc>
              <a:spcBef>
                <a:spcPts val="0"/>
              </a:spcBef>
              <a:spcAft>
                <a:spcPts val="0"/>
              </a:spcAft>
              <a:buSzPts val="1200"/>
              <a:buNone/>
              <a:defRPr sz="1800">
                <a:solidFill>
                  <a:schemeClr val="accent4"/>
                </a:solidFill>
              </a:defRPr>
            </a:lvl9pPr>
          </a:lstStyle>
          <a:p/>
        </p:txBody>
      </p:sp>
      <p:sp>
        <p:nvSpPr>
          <p:cNvPr id="276" name="Google Shape;276;g1f03e763ce9_0_854"/>
          <p:cNvSpPr txBox="1"/>
          <p:nvPr>
            <p:ph idx="6" type="subTitle"/>
          </p:nvPr>
        </p:nvSpPr>
        <p:spPr>
          <a:xfrm>
            <a:off x="8915383" y="3230880"/>
            <a:ext cx="2816400" cy="548700"/>
          </a:xfrm>
          <a:prstGeom prst="rect">
            <a:avLst/>
          </a:prstGeom>
          <a:noFill/>
          <a:ln>
            <a:noFill/>
          </a:ln>
        </p:spPr>
        <p:txBody>
          <a:bodyPr anchorCtr="0" anchor="t" bIns="0" lIns="0" spcFirstLastPara="1" rIns="0" wrap="square" tIns="0">
            <a:noAutofit/>
          </a:bodyPr>
          <a:lstStyle>
            <a:lvl1pPr lvl="0" marR="0" algn="l">
              <a:lnSpc>
                <a:spcPct val="110000"/>
              </a:lnSpc>
              <a:spcBef>
                <a:spcPts val="0"/>
              </a:spcBef>
              <a:spcAft>
                <a:spcPts val="0"/>
              </a:spcAft>
              <a:buSzPts val="1200"/>
              <a:buNone/>
              <a:defRPr sz="1800">
                <a:solidFill>
                  <a:schemeClr val="accent4"/>
                </a:solidFill>
              </a:defRPr>
            </a:lvl1pPr>
            <a:lvl2pPr lvl="1" algn="l">
              <a:lnSpc>
                <a:spcPct val="110000"/>
              </a:lnSpc>
              <a:spcBef>
                <a:spcPts val="0"/>
              </a:spcBef>
              <a:spcAft>
                <a:spcPts val="0"/>
              </a:spcAft>
              <a:buSzPts val="1200"/>
              <a:buNone/>
              <a:defRPr sz="1800">
                <a:solidFill>
                  <a:schemeClr val="accent4"/>
                </a:solidFill>
              </a:defRPr>
            </a:lvl2pPr>
            <a:lvl3pPr lvl="2" algn="l">
              <a:lnSpc>
                <a:spcPct val="110000"/>
              </a:lnSpc>
              <a:spcBef>
                <a:spcPts val="0"/>
              </a:spcBef>
              <a:spcAft>
                <a:spcPts val="0"/>
              </a:spcAft>
              <a:buSzPts val="1200"/>
              <a:buNone/>
              <a:defRPr sz="1800">
                <a:solidFill>
                  <a:schemeClr val="accent4"/>
                </a:solidFill>
              </a:defRPr>
            </a:lvl3pPr>
            <a:lvl4pPr lvl="3" algn="l">
              <a:lnSpc>
                <a:spcPct val="110000"/>
              </a:lnSpc>
              <a:spcBef>
                <a:spcPts val="0"/>
              </a:spcBef>
              <a:spcAft>
                <a:spcPts val="0"/>
              </a:spcAft>
              <a:buSzPts val="1200"/>
              <a:buNone/>
              <a:defRPr sz="1800">
                <a:solidFill>
                  <a:schemeClr val="accent4"/>
                </a:solidFill>
              </a:defRPr>
            </a:lvl4pPr>
            <a:lvl5pPr lvl="4" algn="l">
              <a:lnSpc>
                <a:spcPct val="110000"/>
              </a:lnSpc>
              <a:spcBef>
                <a:spcPts val="0"/>
              </a:spcBef>
              <a:spcAft>
                <a:spcPts val="0"/>
              </a:spcAft>
              <a:buSzPts val="1200"/>
              <a:buNone/>
              <a:defRPr sz="1800">
                <a:solidFill>
                  <a:schemeClr val="accent4"/>
                </a:solidFill>
              </a:defRPr>
            </a:lvl5pPr>
            <a:lvl6pPr lvl="5" algn="l">
              <a:lnSpc>
                <a:spcPct val="110000"/>
              </a:lnSpc>
              <a:spcBef>
                <a:spcPts val="0"/>
              </a:spcBef>
              <a:spcAft>
                <a:spcPts val="0"/>
              </a:spcAft>
              <a:buSzPts val="1200"/>
              <a:buNone/>
              <a:defRPr sz="1800">
                <a:solidFill>
                  <a:schemeClr val="accent4"/>
                </a:solidFill>
              </a:defRPr>
            </a:lvl6pPr>
            <a:lvl7pPr lvl="6" algn="l">
              <a:lnSpc>
                <a:spcPct val="110000"/>
              </a:lnSpc>
              <a:spcBef>
                <a:spcPts val="0"/>
              </a:spcBef>
              <a:spcAft>
                <a:spcPts val="0"/>
              </a:spcAft>
              <a:buSzPts val="1200"/>
              <a:buNone/>
              <a:defRPr sz="1800">
                <a:solidFill>
                  <a:schemeClr val="accent4"/>
                </a:solidFill>
              </a:defRPr>
            </a:lvl7pPr>
            <a:lvl8pPr lvl="7" algn="l">
              <a:lnSpc>
                <a:spcPct val="110000"/>
              </a:lnSpc>
              <a:spcBef>
                <a:spcPts val="0"/>
              </a:spcBef>
              <a:spcAft>
                <a:spcPts val="0"/>
              </a:spcAft>
              <a:buSzPts val="1200"/>
              <a:buNone/>
              <a:defRPr sz="1800">
                <a:solidFill>
                  <a:schemeClr val="accent4"/>
                </a:solidFill>
              </a:defRPr>
            </a:lvl8pPr>
            <a:lvl9pPr lvl="8" algn="l">
              <a:lnSpc>
                <a:spcPct val="110000"/>
              </a:lnSpc>
              <a:spcBef>
                <a:spcPts val="0"/>
              </a:spcBef>
              <a:spcAft>
                <a:spcPts val="0"/>
              </a:spcAft>
              <a:buSzPts val="1200"/>
              <a:buNone/>
              <a:defRPr sz="1800">
                <a:solidFill>
                  <a:schemeClr val="accent4"/>
                </a:solidFill>
              </a:defRPr>
            </a:lvl9pPr>
          </a:lstStyle>
          <a:p/>
        </p:txBody>
      </p:sp>
      <p:sp>
        <p:nvSpPr>
          <p:cNvPr id="277" name="Google Shape;277;g1f03e763ce9_0_854"/>
          <p:cNvSpPr txBox="1"/>
          <p:nvPr>
            <p:ph idx="7" type="subTitle"/>
          </p:nvPr>
        </p:nvSpPr>
        <p:spPr>
          <a:xfrm>
            <a:off x="5629633" y="2987040"/>
            <a:ext cx="2816400" cy="231600"/>
          </a:xfrm>
          <a:prstGeom prst="rect">
            <a:avLst/>
          </a:prstGeom>
          <a:noFill/>
          <a:ln>
            <a:noFill/>
          </a:ln>
        </p:spPr>
        <p:txBody>
          <a:bodyPr anchorCtr="0" anchor="b" bIns="0" lIns="0" spcFirstLastPara="1" rIns="0" wrap="square" tIns="0">
            <a:noAutofit/>
          </a:bodyPr>
          <a:lstStyle>
            <a:lvl1pPr lvl="0" marR="0" algn="l">
              <a:lnSpc>
                <a:spcPct val="125000"/>
              </a:lnSpc>
              <a:spcBef>
                <a:spcPts val="0"/>
              </a:spcBef>
              <a:spcAft>
                <a:spcPts val="0"/>
              </a:spcAft>
              <a:buSzPts val="1200"/>
              <a:buNone/>
              <a:defRPr b="0">
                <a:solidFill>
                  <a:schemeClr val="accent4"/>
                </a:solidFill>
              </a:defRPr>
            </a:lvl1pPr>
            <a:lvl2pPr lvl="1" algn="l">
              <a:lnSpc>
                <a:spcPct val="125000"/>
              </a:lnSpc>
              <a:spcBef>
                <a:spcPts val="0"/>
              </a:spcBef>
              <a:spcAft>
                <a:spcPts val="0"/>
              </a:spcAft>
              <a:buSzPts val="1200"/>
              <a:buNone/>
              <a:defRPr b="0">
                <a:solidFill>
                  <a:schemeClr val="accent4"/>
                </a:solidFill>
              </a:defRPr>
            </a:lvl2pPr>
            <a:lvl3pPr lvl="2" algn="l">
              <a:lnSpc>
                <a:spcPct val="125000"/>
              </a:lnSpc>
              <a:spcBef>
                <a:spcPts val="0"/>
              </a:spcBef>
              <a:spcAft>
                <a:spcPts val="0"/>
              </a:spcAft>
              <a:buSzPts val="1200"/>
              <a:buNone/>
              <a:defRPr b="0">
                <a:solidFill>
                  <a:schemeClr val="accent4"/>
                </a:solidFill>
              </a:defRPr>
            </a:lvl3pPr>
            <a:lvl4pPr lvl="3" algn="l">
              <a:lnSpc>
                <a:spcPct val="125000"/>
              </a:lnSpc>
              <a:spcBef>
                <a:spcPts val="0"/>
              </a:spcBef>
              <a:spcAft>
                <a:spcPts val="0"/>
              </a:spcAft>
              <a:buSzPts val="1200"/>
              <a:buNone/>
              <a:defRPr b="0">
                <a:solidFill>
                  <a:schemeClr val="accent4"/>
                </a:solidFill>
              </a:defRPr>
            </a:lvl4pPr>
            <a:lvl5pPr lvl="4" algn="l">
              <a:lnSpc>
                <a:spcPct val="125000"/>
              </a:lnSpc>
              <a:spcBef>
                <a:spcPts val="0"/>
              </a:spcBef>
              <a:spcAft>
                <a:spcPts val="0"/>
              </a:spcAft>
              <a:buSzPts val="1200"/>
              <a:buNone/>
              <a:defRPr b="0">
                <a:solidFill>
                  <a:schemeClr val="accent4"/>
                </a:solidFill>
              </a:defRPr>
            </a:lvl5pPr>
            <a:lvl6pPr lvl="5" algn="l">
              <a:lnSpc>
                <a:spcPct val="125000"/>
              </a:lnSpc>
              <a:spcBef>
                <a:spcPts val="0"/>
              </a:spcBef>
              <a:spcAft>
                <a:spcPts val="0"/>
              </a:spcAft>
              <a:buSzPts val="1200"/>
              <a:buNone/>
              <a:defRPr b="0">
                <a:solidFill>
                  <a:schemeClr val="accent4"/>
                </a:solidFill>
              </a:defRPr>
            </a:lvl6pPr>
            <a:lvl7pPr lvl="6" algn="l">
              <a:lnSpc>
                <a:spcPct val="125000"/>
              </a:lnSpc>
              <a:spcBef>
                <a:spcPts val="0"/>
              </a:spcBef>
              <a:spcAft>
                <a:spcPts val="0"/>
              </a:spcAft>
              <a:buSzPts val="1200"/>
              <a:buNone/>
              <a:defRPr b="0">
                <a:solidFill>
                  <a:schemeClr val="accent4"/>
                </a:solidFill>
              </a:defRPr>
            </a:lvl7pPr>
            <a:lvl8pPr lvl="7" algn="l">
              <a:lnSpc>
                <a:spcPct val="125000"/>
              </a:lnSpc>
              <a:spcBef>
                <a:spcPts val="0"/>
              </a:spcBef>
              <a:spcAft>
                <a:spcPts val="0"/>
              </a:spcAft>
              <a:buSzPts val="1200"/>
              <a:buNone/>
              <a:defRPr b="0">
                <a:solidFill>
                  <a:schemeClr val="accent4"/>
                </a:solidFill>
              </a:defRPr>
            </a:lvl8pPr>
            <a:lvl9pPr lvl="8" algn="l">
              <a:lnSpc>
                <a:spcPct val="125000"/>
              </a:lnSpc>
              <a:spcBef>
                <a:spcPts val="0"/>
              </a:spcBef>
              <a:spcAft>
                <a:spcPts val="0"/>
              </a:spcAft>
              <a:buSzPts val="1200"/>
              <a:buNone/>
              <a:defRPr b="0">
                <a:solidFill>
                  <a:schemeClr val="accent4"/>
                </a:solidFill>
              </a:defRPr>
            </a:lvl9pPr>
          </a:lstStyle>
          <a:p/>
        </p:txBody>
      </p:sp>
      <p:sp>
        <p:nvSpPr>
          <p:cNvPr id="278" name="Google Shape;278;g1f03e763ce9_0_854"/>
          <p:cNvSpPr txBox="1"/>
          <p:nvPr>
            <p:ph idx="8" type="subTitle"/>
          </p:nvPr>
        </p:nvSpPr>
        <p:spPr>
          <a:xfrm>
            <a:off x="8915383" y="2987040"/>
            <a:ext cx="2816400" cy="231600"/>
          </a:xfrm>
          <a:prstGeom prst="rect">
            <a:avLst/>
          </a:prstGeom>
          <a:noFill/>
          <a:ln>
            <a:noFill/>
          </a:ln>
        </p:spPr>
        <p:txBody>
          <a:bodyPr anchorCtr="0" anchor="b" bIns="0" lIns="0" spcFirstLastPara="1" rIns="0" wrap="square" tIns="0">
            <a:noAutofit/>
          </a:bodyPr>
          <a:lstStyle>
            <a:lvl1pPr lvl="0" marR="0" algn="l">
              <a:lnSpc>
                <a:spcPct val="125000"/>
              </a:lnSpc>
              <a:spcBef>
                <a:spcPts val="0"/>
              </a:spcBef>
              <a:spcAft>
                <a:spcPts val="0"/>
              </a:spcAft>
              <a:buSzPts val="1200"/>
              <a:buNone/>
              <a:defRPr b="0">
                <a:solidFill>
                  <a:schemeClr val="accent4"/>
                </a:solidFill>
              </a:defRPr>
            </a:lvl1pPr>
            <a:lvl2pPr lvl="1" algn="l">
              <a:lnSpc>
                <a:spcPct val="125000"/>
              </a:lnSpc>
              <a:spcBef>
                <a:spcPts val="0"/>
              </a:spcBef>
              <a:spcAft>
                <a:spcPts val="0"/>
              </a:spcAft>
              <a:buSzPts val="1200"/>
              <a:buNone/>
              <a:defRPr b="0">
                <a:solidFill>
                  <a:schemeClr val="accent4"/>
                </a:solidFill>
              </a:defRPr>
            </a:lvl2pPr>
            <a:lvl3pPr lvl="2" algn="l">
              <a:lnSpc>
                <a:spcPct val="125000"/>
              </a:lnSpc>
              <a:spcBef>
                <a:spcPts val="0"/>
              </a:spcBef>
              <a:spcAft>
                <a:spcPts val="0"/>
              </a:spcAft>
              <a:buSzPts val="1200"/>
              <a:buNone/>
              <a:defRPr b="0">
                <a:solidFill>
                  <a:schemeClr val="accent4"/>
                </a:solidFill>
              </a:defRPr>
            </a:lvl3pPr>
            <a:lvl4pPr lvl="3" algn="l">
              <a:lnSpc>
                <a:spcPct val="125000"/>
              </a:lnSpc>
              <a:spcBef>
                <a:spcPts val="0"/>
              </a:spcBef>
              <a:spcAft>
                <a:spcPts val="0"/>
              </a:spcAft>
              <a:buSzPts val="1200"/>
              <a:buNone/>
              <a:defRPr b="0">
                <a:solidFill>
                  <a:schemeClr val="accent4"/>
                </a:solidFill>
              </a:defRPr>
            </a:lvl4pPr>
            <a:lvl5pPr lvl="4" algn="l">
              <a:lnSpc>
                <a:spcPct val="125000"/>
              </a:lnSpc>
              <a:spcBef>
                <a:spcPts val="0"/>
              </a:spcBef>
              <a:spcAft>
                <a:spcPts val="0"/>
              </a:spcAft>
              <a:buSzPts val="1200"/>
              <a:buNone/>
              <a:defRPr b="0">
                <a:solidFill>
                  <a:schemeClr val="accent4"/>
                </a:solidFill>
              </a:defRPr>
            </a:lvl5pPr>
            <a:lvl6pPr lvl="5" algn="l">
              <a:lnSpc>
                <a:spcPct val="125000"/>
              </a:lnSpc>
              <a:spcBef>
                <a:spcPts val="0"/>
              </a:spcBef>
              <a:spcAft>
                <a:spcPts val="0"/>
              </a:spcAft>
              <a:buSzPts val="1200"/>
              <a:buNone/>
              <a:defRPr b="0">
                <a:solidFill>
                  <a:schemeClr val="accent4"/>
                </a:solidFill>
              </a:defRPr>
            </a:lvl6pPr>
            <a:lvl7pPr lvl="6" algn="l">
              <a:lnSpc>
                <a:spcPct val="125000"/>
              </a:lnSpc>
              <a:spcBef>
                <a:spcPts val="0"/>
              </a:spcBef>
              <a:spcAft>
                <a:spcPts val="0"/>
              </a:spcAft>
              <a:buSzPts val="1200"/>
              <a:buNone/>
              <a:defRPr b="0">
                <a:solidFill>
                  <a:schemeClr val="accent4"/>
                </a:solidFill>
              </a:defRPr>
            </a:lvl7pPr>
            <a:lvl8pPr lvl="7" algn="l">
              <a:lnSpc>
                <a:spcPct val="125000"/>
              </a:lnSpc>
              <a:spcBef>
                <a:spcPts val="0"/>
              </a:spcBef>
              <a:spcAft>
                <a:spcPts val="0"/>
              </a:spcAft>
              <a:buSzPts val="1200"/>
              <a:buNone/>
              <a:defRPr b="0">
                <a:solidFill>
                  <a:schemeClr val="accent4"/>
                </a:solidFill>
              </a:defRPr>
            </a:lvl8pPr>
            <a:lvl9pPr lvl="8" algn="l">
              <a:lnSpc>
                <a:spcPct val="125000"/>
              </a:lnSpc>
              <a:spcBef>
                <a:spcPts val="0"/>
              </a:spcBef>
              <a:spcAft>
                <a:spcPts val="0"/>
              </a:spcAft>
              <a:buSzPts val="1200"/>
              <a:buNone/>
              <a:defRPr b="0">
                <a:solidFill>
                  <a:schemeClr val="accent4"/>
                </a:solidFill>
              </a:defRPr>
            </a:lvl9pPr>
          </a:lstStyle>
          <a:p/>
        </p:txBody>
      </p:sp>
      <p:sp>
        <p:nvSpPr>
          <p:cNvPr id="279" name="Google Shape;279;g1f03e763ce9_0_854"/>
          <p:cNvSpPr txBox="1"/>
          <p:nvPr>
            <p:ph idx="9" type="subTitle"/>
          </p:nvPr>
        </p:nvSpPr>
        <p:spPr>
          <a:xfrm>
            <a:off x="5629633" y="4389120"/>
            <a:ext cx="2816400" cy="548700"/>
          </a:xfrm>
          <a:prstGeom prst="rect">
            <a:avLst/>
          </a:prstGeom>
          <a:noFill/>
          <a:ln>
            <a:noFill/>
          </a:ln>
        </p:spPr>
        <p:txBody>
          <a:bodyPr anchorCtr="0" anchor="t" bIns="0" lIns="0" spcFirstLastPara="1" rIns="0" wrap="square" tIns="0">
            <a:noAutofit/>
          </a:bodyPr>
          <a:lstStyle>
            <a:lvl1pPr lvl="0" marR="0" algn="l">
              <a:lnSpc>
                <a:spcPct val="110000"/>
              </a:lnSpc>
              <a:spcBef>
                <a:spcPts val="0"/>
              </a:spcBef>
              <a:spcAft>
                <a:spcPts val="0"/>
              </a:spcAft>
              <a:buSzPts val="1200"/>
              <a:buNone/>
              <a:defRPr sz="1800">
                <a:solidFill>
                  <a:schemeClr val="accent4"/>
                </a:solidFill>
              </a:defRPr>
            </a:lvl1pPr>
            <a:lvl2pPr lvl="1" algn="l">
              <a:lnSpc>
                <a:spcPct val="110000"/>
              </a:lnSpc>
              <a:spcBef>
                <a:spcPts val="0"/>
              </a:spcBef>
              <a:spcAft>
                <a:spcPts val="0"/>
              </a:spcAft>
              <a:buSzPts val="1200"/>
              <a:buNone/>
              <a:defRPr sz="1800">
                <a:solidFill>
                  <a:schemeClr val="accent4"/>
                </a:solidFill>
              </a:defRPr>
            </a:lvl2pPr>
            <a:lvl3pPr lvl="2" algn="l">
              <a:lnSpc>
                <a:spcPct val="110000"/>
              </a:lnSpc>
              <a:spcBef>
                <a:spcPts val="0"/>
              </a:spcBef>
              <a:spcAft>
                <a:spcPts val="0"/>
              </a:spcAft>
              <a:buSzPts val="1200"/>
              <a:buNone/>
              <a:defRPr sz="1800">
                <a:solidFill>
                  <a:schemeClr val="accent4"/>
                </a:solidFill>
              </a:defRPr>
            </a:lvl3pPr>
            <a:lvl4pPr lvl="3" algn="l">
              <a:lnSpc>
                <a:spcPct val="110000"/>
              </a:lnSpc>
              <a:spcBef>
                <a:spcPts val="0"/>
              </a:spcBef>
              <a:spcAft>
                <a:spcPts val="0"/>
              </a:spcAft>
              <a:buSzPts val="1200"/>
              <a:buNone/>
              <a:defRPr sz="1800">
                <a:solidFill>
                  <a:schemeClr val="accent4"/>
                </a:solidFill>
              </a:defRPr>
            </a:lvl4pPr>
            <a:lvl5pPr lvl="4" algn="l">
              <a:lnSpc>
                <a:spcPct val="110000"/>
              </a:lnSpc>
              <a:spcBef>
                <a:spcPts val="0"/>
              </a:spcBef>
              <a:spcAft>
                <a:spcPts val="0"/>
              </a:spcAft>
              <a:buSzPts val="1200"/>
              <a:buNone/>
              <a:defRPr sz="1800">
                <a:solidFill>
                  <a:schemeClr val="accent4"/>
                </a:solidFill>
              </a:defRPr>
            </a:lvl5pPr>
            <a:lvl6pPr lvl="5" algn="l">
              <a:lnSpc>
                <a:spcPct val="110000"/>
              </a:lnSpc>
              <a:spcBef>
                <a:spcPts val="0"/>
              </a:spcBef>
              <a:spcAft>
                <a:spcPts val="0"/>
              </a:spcAft>
              <a:buSzPts val="1200"/>
              <a:buNone/>
              <a:defRPr sz="1800">
                <a:solidFill>
                  <a:schemeClr val="accent4"/>
                </a:solidFill>
              </a:defRPr>
            </a:lvl6pPr>
            <a:lvl7pPr lvl="6" algn="l">
              <a:lnSpc>
                <a:spcPct val="110000"/>
              </a:lnSpc>
              <a:spcBef>
                <a:spcPts val="0"/>
              </a:spcBef>
              <a:spcAft>
                <a:spcPts val="0"/>
              </a:spcAft>
              <a:buSzPts val="1200"/>
              <a:buNone/>
              <a:defRPr sz="1800">
                <a:solidFill>
                  <a:schemeClr val="accent4"/>
                </a:solidFill>
              </a:defRPr>
            </a:lvl7pPr>
            <a:lvl8pPr lvl="7" algn="l">
              <a:lnSpc>
                <a:spcPct val="110000"/>
              </a:lnSpc>
              <a:spcBef>
                <a:spcPts val="0"/>
              </a:spcBef>
              <a:spcAft>
                <a:spcPts val="0"/>
              </a:spcAft>
              <a:buSzPts val="1200"/>
              <a:buNone/>
              <a:defRPr sz="1800">
                <a:solidFill>
                  <a:schemeClr val="accent4"/>
                </a:solidFill>
              </a:defRPr>
            </a:lvl8pPr>
            <a:lvl9pPr lvl="8" algn="l">
              <a:lnSpc>
                <a:spcPct val="110000"/>
              </a:lnSpc>
              <a:spcBef>
                <a:spcPts val="0"/>
              </a:spcBef>
              <a:spcAft>
                <a:spcPts val="0"/>
              </a:spcAft>
              <a:buSzPts val="1200"/>
              <a:buNone/>
              <a:defRPr sz="1800">
                <a:solidFill>
                  <a:schemeClr val="accent4"/>
                </a:solidFill>
              </a:defRPr>
            </a:lvl9pPr>
          </a:lstStyle>
          <a:p/>
        </p:txBody>
      </p:sp>
      <p:sp>
        <p:nvSpPr>
          <p:cNvPr id="280" name="Google Shape;280;g1f03e763ce9_0_854"/>
          <p:cNvSpPr txBox="1"/>
          <p:nvPr>
            <p:ph idx="13" type="subTitle"/>
          </p:nvPr>
        </p:nvSpPr>
        <p:spPr>
          <a:xfrm>
            <a:off x="8915383" y="4389120"/>
            <a:ext cx="2816400" cy="548700"/>
          </a:xfrm>
          <a:prstGeom prst="rect">
            <a:avLst/>
          </a:prstGeom>
          <a:noFill/>
          <a:ln>
            <a:noFill/>
          </a:ln>
        </p:spPr>
        <p:txBody>
          <a:bodyPr anchorCtr="0" anchor="t" bIns="0" lIns="0" spcFirstLastPara="1" rIns="0" wrap="square" tIns="0">
            <a:noAutofit/>
          </a:bodyPr>
          <a:lstStyle>
            <a:lvl1pPr lvl="0" marR="0" algn="l">
              <a:lnSpc>
                <a:spcPct val="110000"/>
              </a:lnSpc>
              <a:spcBef>
                <a:spcPts val="0"/>
              </a:spcBef>
              <a:spcAft>
                <a:spcPts val="0"/>
              </a:spcAft>
              <a:buSzPts val="1200"/>
              <a:buNone/>
              <a:defRPr sz="1800">
                <a:solidFill>
                  <a:schemeClr val="accent4"/>
                </a:solidFill>
              </a:defRPr>
            </a:lvl1pPr>
            <a:lvl2pPr lvl="1" algn="l">
              <a:lnSpc>
                <a:spcPct val="110000"/>
              </a:lnSpc>
              <a:spcBef>
                <a:spcPts val="0"/>
              </a:spcBef>
              <a:spcAft>
                <a:spcPts val="0"/>
              </a:spcAft>
              <a:buSzPts val="1200"/>
              <a:buNone/>
              <a:defRPr sz="1800">
                <a:solidFill>
                  <a:schemeClr val="accent4"/>
                </a:solidFill>
              </a:defRPr>
            </a:lvl2pPr>
            <a:lvl3pPr lvl="2" algn="l">
              <a:lnSpc>
                <a:spcPct val="110000"/>
              </a:lnSpc>
              <a:spcBef>
                <a:spcPts val="0"/>
              </a:spcBef>
              <a:spcAft>
                <a:spcPts val="0"/>
              </a:spcAft>
              <a:buSzPts val="1200"/>
              <a:buNone/>
              <a:defRPr sz="1800">
                <a:solidFill>
                  <a:schemeClr val="accent4"/>
                </a:solidFill>
              </a:defRPr>
            </a:lvl3pPr>
            <a:lvl4pPr lvl="3" algn="l">
              <a:lnSpc>
                <a:spcPct val="110000"/>
              </a:lnSpc>
              <a:spcBef>
                <a:spcPts val="0"/>
              </a:spcBef>
              <a:spcAft>
                <a:spcPts val="0"/>
              </a:spcAft>
              <a:buSzPts val="1200"/>
              <a:buNone/>
              <a:defRPr sz="1800">
                <a:solidFill>
                  <a:schemeClr val="accent4"/>
                </a:solidFill>
              </a:defRPr>
            </a:lvl4pPr>
            <a:lvl5pPr lvl="4" algn="l">
              <a:lnSpc>
                <a:spcPct val="110000"/>
              </a:lnSpc>
              <a:spcBef>
                <a:spcPts val="0"/>
              </a:spcBef>
              <a:spcAft>
                <a:spcPts val="0"/>
              </a:spcAft>
              <a:buSzPts val="1200"/>
              <a:buNone/>
              <a:defRPr sz="1800">
                <a:solidFill>
                  <a:schemeClr val="accent4"/>
                </a:solidFill>
              </a:defRPr>
            </a:lvl5pPr>
            <a:lvl6pPr lvl="5" algn="l">
              <a:lnSpc>
                <a:spcPct val="110000"/>
              </a:lnSpc>
              <a:spcBef>
                <a:spcPts val="0"/>
              </a:spcBef>
              <a:spcAft>
                <a:spcPts val="0"/>
              </a:spcAft>
              <a:buSzPts val="1200"/>
              <a:buNone/>
              <a:defRPr sz="1800">
                <a:solidFill>
                  <a:schemeClr val="accent4"/>
                </a:solidFill>
              </a:defRPr>
            </a:lvl6pPr>
            <a:lvl7pPr lvl="6" algn="l">
              <a:lnSpc>
                <a:spcPct val="110000"/>
              </a:lnSpc>
              <a:spcBef>
                <a:spcPts val="0"/>
              </a:spcBef>
              <a:spcAft>
                <a:spcPts val="0"/>
              </a:spcAft>
              <a:buSzPts val="1200"/>
              <a:buNone/>
              <a:defRPr sz="1800">
                <a:solidFill>
                  <a:schemeClr val="accent4"/>
                </a:solidFill>
              </a:defRPr>
            </a:lvl7pPr>
            <a:lvl8pPr lvl="7" algn="l">
              <a:lnSpc>
                <a:spcPct val="110000"/>
              </a:lnSpc>
              <a:spcBef>
                <a:spcPts val="0"/>
              </a:spcBef>
              <a:spcAft>
                <a:spcPts val="0"/>
              </a:spcAft>
              <a:buSzPts val="1200"/>
              <a:buNone/>
              <a:defRPr sz="1800">
                <a:solidFill>
                  <a:schemeClr val="accent4"/>
                </a:solidFill>
              </a:defRPr>
            </a:lvl8pPr>
            <a:lvl9pPr lvl="8" algn="l">
              <a:lnSpc>
                <a:spcPct val="110000"/>
              </a:lnSpc>
              <a:spcBef>
                <a:spcPts val="0"/>
              </a:spcBef>
              <a:spcAft>
                <a:spcPts val="0"/>
              </a:spcAft>
              <a:buSzPts val="1200"/>
              <a:buNone/>
              <a:defRPr sz="1800">
                <a:solidFill>
                  <a:schemeClr val="accent4"/>
                </a:solidFill>
              </a:defRPr>
            </a:lvl9pPr>
          </a:lstStyle>
          <a:p/>
        </p:txBody>
      </p:sp>
      <p:sp>
        <p:nvSpPr>
          <p:cNvPr id="281" name="Google Shape;281;g1f03e763ce9_0_854"/>
          <p:cNvSpPr txBox="1"/>
          <p:nvPr>
            <p:ph idx="14" type="subTitle"/>
          </p:nvPr>
        </p:nvSpPr>
        <p:spPr>
          <a:xfrm>
            <a:off x="5629633" y="4145280"/>
            <a:ext cx="2816400" cy="231600"/>
          </a:xfrm>
          <a:prstGeom prst="rect">
            <a:avLst/>
          </a:prstGeom>
          <a:noFill/>
          <a:ln>
            <a:noFill/>
          </a:ln>
        </p:spPr>
        <p:txBody>
          <a:bodyPr anchorCtr="0" anchor="b" bIns="0" lIns="0" spcFirstLastPara="1" rIns="0" wrap="square" tIns="0">
            <a:noAutofit/>
          </a:bodyPr>
          <a:lstStyle>
            <a:lvl1pPr lvl="0" marR="0" algn="l">
              <a:lnSpc>
                <a:spcPct val="125000"/>
              </a:lnSpc>
              <a:spcBef>
                <a:spcPts val="0"/>
              </a:spcBef>
              <a:spcAft>
                <a:spcPts val="0"/>
              </a:spcAft>
              <a:buSzPts val="1200"/>
              <a:buNone/>
              <a:defRPr b="0">
                <a:solidFill>
                  <a:schemeClr val="accent4"/>
                </a:solidFill>
              </a:defRPr>
            </a:lvl1pPr>
            <a:lvl2pPr lvl="1" algn="l">
              <a:lnSpc>
                <a:spcPct val="125000"/>
              </a:lnSpc>
              <a:spcBef>
                <a:spcPts val="0"/>
              </a:spcBef>
              <a:spcAft>
                <a:spcPts val="0"/>
              </a:spcAft>
              <a:buSzPts val="1200"/>
              <a:buNone/>
              <a:defRPr b="0">
                <a:solidFill>
                  <a:schemeClr val="accent4"/>
                </a:solidFill>
              </a:defRPr>
            </a:lvl2pPr>
            <a:lvl3pPr lvl="2" algn="l">
              <a:lnSpc>
                <a:spcPct val="125000"/>
              </a:lnSpc>
              <a:spcBef>
                <a:spcPts val="0"/>
              </a:spcBef>
              <a:spcAft>
                <a:spcPts val="0"/>
              </a:spcAft>
              <a:buSzPts val="1200"/>
              <a:buNone/>
              <a:defRPr b="0">
                <a:solidFill>
                  <a:schemeClr val="accent4"/>
                </a:solidFill>
              </a:defRPr>
            </a:lvl3pPr>
            <a:lvl4pPr lvl="3" algn="l">
              <a:lnSpc>
                <a:spcPct val="125000"/>
              </a:lnSpc>
              <a:spcBef>
                <a:spcPts val="0"/>
              </a:spcBef>
              <a:spcAft>
                <a:spcPts val="0"/>
              </a:spcAft>
              <a:buSzPts val="1200"/>
              <a:buNone/>
              <a:defRPr b="0">
                <a:solidFill>
                  <a:schemeClr val="accent4"/>
                </a:solidFill>
              </a:defRPr>
            </a:lvl4pPr>
            <a:lvl5pPr lvl="4" algn="l">
              <a:lnSpc>
                <a:spcPct val="125000"/>
              </a:lnSpc>
              <a:spcBef>
                <a:spcPts val="0"/>
              </a:spcBef>
              <a:spcAft>
                <a:spcPts val="0"/>
              </a:spcAft>
              <a:buSzPts val="1200"/>
              <a:buNone/>
              <a:defRPr b="0">
                <a:solidFill>
                  <a:schemeClr val="accent4"/>
                </a:solidFill>
              </a:defRPr>
            </a:lvl5pPr>
            <a:lvl6pPr lvl="5" algn="l">
              <a:lnSpc>
                <a:spcPct val="125000"/>
              </a:lnSpc>
              <a:spcBef>
                <a:spcPts val="0"/>
              </a:spcBef>
              <a:spcAft>
                <a:spcPts val="0"/>
              </a:spcAft>
              <a:buSzPts val="1200"/>
              <a:buNone/>
              <a:defRPr b="0">
                <a:solidFill>
                  <a:schemeClr val="accent4"/>
                </a:solidFill>
              </a:defRPr>
            </a:lvl6pPr>
            <a:lvl7pPr lvl="6" algn="l">
              <a:lnSpc>
                <a:spcPct val="125000"/>
              </a:lnSpc>
              <a:spcBef>
                <a:spcPts val="0"/>
              </a:spcBef>
              <a:spcAft>
                <a:spcPts val="0"/>
              </a:spcAft>
              <a:buSzPts val="1200"/>
              <a:buNone/>
              <a:defRPr b="0">
                <a:solidFill>
                  <a:schemeClr val="accent4"/>
                </a:solidFill>
              </a:defRPr>
            </a:lvl7pPr>
            <a:lvl8pPr lvl="7" algn="l">
              <a:lnSpc>
                <a:spcPct val="125000"/>
              </a:lnSpc>
              <a:spcBef>
                <a:spcPts val="0"/>
              </a:spcBef>
              <a:spcAft>
                <a:spcPts val="0"/>
              </a:spcAft>
              <a:buSzPts val="1200"/>
              <a:buNone/>
              <a:defRPr b="0">
                <a:solidFill>
                  <a:schemeClr val="accent4"/>
                </a:solidFill>
              </a:defRPr>
            </a:lvl8pPr>
            <a:lvl9pPr lvl="8" algn="l">
              <a:lnSpc>
                <a:spcPct val="125000"/>
              </a:lnSpc>
              <a:spcBef>
                <a:spcPts val="0"/>
              </a:spcBef>
              <a:spcAft>
                <a:spcPts val="0"/>
              </a:spcAft>
              <a:buSzPts val="1200"/>
              <a:buNone/>
              <a:defRPr b="0">
                <a:solidFill>
                  <a:schemeClr val="accent4"/>
                </a:solidFill>
              </a:defRPr>
            </a:lvl9pPr>
          </a:lstStyle>
          <a:p/>
        </p:txBody>
      </p:sp>
      <p:sp>
        <p:nvSpPr>
          <p:cNvPr id="282" name="Google Shape;282;g1f03e763ce9_0_854"/>
          <p:cNvSpPr txBox="1"/>
          <p:nvPr>
            <p:ph idx="15" type="subTitle"/>
          </p:nvPr>
        </p:nvSpPr>
        <p:spPr>
          <a:xfrm>
            <a:off x="8915383" y="4145280"/>
            <a:ext cx="2816400" cy="231600"/>
          </a:xfrm>
          <a:prstGeom prst="rect">
            <a:avLst/>
          </a:prstGeom>
          <a:noFill/>
          <a:ln>
            <a:noFill/>
          </a:ln>
        </p:spPr>
        <p:txBody>
          <a:bodyPr anchorCtr="0" anchor="b" bIns="0" lIns="0" spcFirstLastPara="1" rIns="0" wrap="square" tIns="0">
            <a:noAutofit/>
          </a:bodyPr>
          <a:lstStyle>
            <a:lvl1pPr lvl="0" marR="0" algn="l">
              <a:lnSpc>
                <a:spcPct val="125000"/>
              </a:lnSpc>
              <a:spcBef>
                <a:spcPts val="0"/>
              </a:spcBef>
              <a:spcAft>
                <a:spcPts val="0"/>
              </a:spcAft>
              <a:buSzPts val="1200"/>
              <a:buNone/>
              <a:defRPr b="0">
                <a:solidFill>
                  <a:schemeClr val="accent4"/>
                </a:solidFill>
              </a:defRPr>
            </a:lvl1pPr>
            <a:lvl2pPr lvl="1" algn="l">
              <a:lnSpc>
                <a:spcPct val="125000"/>
              </a:lnSpc>
              <a:spcBef>
                <a:spcPts val="0"/>
              </a:spcBef>
              <a:spcAft>
                <a:spcPts val="0"/>
              </a:spcAft>
              <a:buSzPts val="1200"/>
              <a:buNone/>
              <a:defRPr b="0">
                <a:solidFill>
                  <a:schemeClr val="accent4"/>
                </a:solidFill>
              </a:defRPr>
            </a:lvl2pPr>
            <a:lvl3pPr lvl="2" algn="l">
              <a:lnSpc>
                <a:spcPct val="125000"/>
              </a:lnSpc>
              <a:spcBef>
                <a:spcPts val="0"/>
              </a:spcBef>
              <a:spcAft>
                <a:spcPts val="0"/>
              </a:spcAft>
              <a:buSzPts val="1200"/>
              <a:buNone/>
              <a:defRPr b="0">
                <a:solidFill>
                  <a:schemeClr val="accent4"/>
                </a:solidFill>
              </a:defRPr>
            </a:lvl3pPr>
            <a:lvl4pPr lvl="3" algn="l">
              <a:lnSpc>
                <a:spcPct val="125000"/>
              </a:lnSpc>
              <a:spcBef>
                <a:spcPts val="0"/>
              </a:spcBef>
              <a:spcAft>
                <a:spcPts val="0"/>
              </a:spcAft>
              <a:buSzPts val="1200"/>
              <a:buNone/>
              <a:defRPr b="0">
                <a:solidFill>
                  <a:schemeClr val="accent4"/>
                </a:solidFill>
              </a:defRPr>
            </a:lvl4pPr>
            <a:lvl5pPr lvl="4" algn="l">
              <a:lnSpc>
                <a:spcPct val="125000"/>
              </a:lnSpc>
              <a:spcBef>
                <a:spcPts val="0"/>
              </a:spcBef>
              <a:spcAft>
                <a:spcPts val="0"/>
              </a:spcAft>
              <a:buSzPts val="1200"/>
              <a:buNone/>
              <a:defRPr b="0">
                <a:solidFill>
                  <a:schemeClr val="accent4"/>
                </a:solidFill>
              </a:defRPr>
            </a:lvl5pPr>
            <a:lvl6pPr lvl="5" algn="l">
              <a:lnSpc>
                <a:spcPct val="125000"/>
              </a:lnSpc>
              <a:spcBef>
                <a:spcPts val="0"/>
              </a:spcBef>
              <a:spcAft>
                <a:spcPts val="0"/>
              </a:spcAft>
              <a:buSzPts val="1200"/>
              <a:buNone/>
              <a:defRPr b="0">
                <a:solidFill>
                  <a:schemeClr val="accent4"/>
                </a:solidFill>
              </a:defRPr>
            </a:lvl6pPr>
            <a:lvl7pPr lvl="6" algn="l">
              <a:lnSpc>
                <a:spcPct val="125000"/>
              </a:lnSpc>
              <a:spcBef>
                <a:spcPts val="0"/>
              </a:spcBef>
              <a:spcAft>
                <a:spcPts val="0"/>
              </a:spcAft>
              <a:buSzPts val="1200"/>
              <a:buNone/>
              <a:defRPr b="0">
                <a:solidFill>
                  <a:schemeClr val="accent4"/>
                </a:solidFill>
              </a:defRPr>
            </a:lvl7pPr>
            <a:lvl8pPr lvl="7" algn="l">
              <a:lnSpc>
                <a:spcPct val="125000"/>
              </a:lnSpc>
              <a:spcBef>
                <a:spcPts val="0"/>
              </a:spcBef>
              <a:spcAft>
                <a:spcPts val="0"/>
              </a:spcAft>
              <a:buSzPts val="1200"/>
              <a:buNone/>
              <a:defRPr b="0">
                <a:solidFill>
                  <a:schemeClr val="accent4"/>
                </a:solidFill>
              </a:defRPr>
            </a:lvl8pPr>
            <a:lvl9pPr lvl="8" algn="l">
              <a:lnSpc>
                <a:spcPct val="125000"/>
              </a:lnSpc>
              <a:spcBef>
                <a:spcPts val="0"/>
              </a:spcBef>
              <a:spcAft>
                <a:spcPts val="0"/>
              </a:spcAft>
              <a:buSzPts val="1200"/>
              <a:buNone/>
              <a:defRPr b="0">
                <a:solidFill>
                  <a:schemeClr val="accent4"/>
                </a:solidFill>
              </a:defRPr>
            </a:lvl9pPr>
          </a:lstStyle>
          <a:p/>
        </p:txBody>
      </p:sp>
      <p:sp>
        <p:nvSpPr>
          <p:cNvPr id="283" name="Google Shape;283;g1f03e763ce9_0_854"/>
          <p:cNvSpPr txBox="1"/>
          <p:nvPr>
            <p:ph idx="16" type="subTitle"/>
          </p:nvPr>
        </p:nvSpPr>
        <p:spPr>
          <a:xfrm>
            <a:off x="5629633" y="5547360"/>
            <a:ext cx="2816400" cy="548700"/>
          </a:xfrm>
          <a:prstGeom prst="rect">
            <a:avLst/>
          </a:prstGeom>
          <a:noFill/>
          <a:ln>
            <a:noFill/>
          </a:ln>
        </p:spPr>
        <p:txBody>
          <a:bodyPr anchorCtr="0" anchor="t" bIns="0" lIns="0" spcFirstLastPara="1" rIns="0" wrap="square" tIns="0">
            <a:noAutofit/>
          </a:bodyPr>
          <a:lstStyle>
            <a:lvl1pPr lvl="0" marR="0" algn="l">
              <a:lnSpc>
                <a:spcPct val="110000"/>
              </a:lnSpc>
              <a:spcBef>
                <a:spcPts val="0"/>
              </a:spcBef>
              <a:spcAft>
                <a:spcPts val="0"/>
              </a:spcAft>
              <a:buSzPts val="1200"/>
              <a:buNone/>
              <a:defRPr sz="1800">
                <a:solidFill>
                  <a:schemeClr val="accent4"/>
                </a:solidFill>
              </a:defRPr>
            </a:lvl1pPr>
            <a:lvl2pPr lvl="1" algn="l">
              <a:lnSpc>
                <a:spcPct val="110000"/>
              </a:lnSpc>
              <a:spcBef>
                <a:spcPts val="0"/>
              </a:spcBef>
              <a:spcAft>
                <a:spcPts val="0"/>
              </a:spcAft>
              <a:buSzPts val="1200"/>
              <a:buNone/>
              <a:defRPr sz="1800">
                <a:solidFill>
                  <a:schemeClr val="accent4"/>
                </a:solidFill>
              </a:defRPr>
            </a:lvl2pPr>
            <a:lvl3pPr lvl="2" algn="l">
              <a:lnSpc>
                <a:spcPct val="110000"/>
              </a:lnSpc>
              <a:spcBef>
                <a:spcPts val="0"/>
              </a:spcBef>
              <a:spcAft>
                <a:spcPts val="0"/>
              </a:spcAft>
              <a:buSzPts val="1200"/>
              <a:buNone/>
              <a:defRPr sz="1800">
                <a:solidFill>
                  <a:schemeClr val="accent4"/>
                </a:solidFill>
              </a:defRPr>
            </a:lvl3pPr>
            <a:lvl4pPr lvl="3" algn="l">
              <a:lnSpc>
                <a:spcPct val="110000"/>
              </a:lnSpc>
              <a:spcBef>
                <a:spcPts val="0"/>
              </a:spcBef>
              <a:spcAft>
                <a:spcPts val="0"/>
              </a:spcAft>
              <a:buSzPts val="1200"/>
              <a:buNone/>
              <a:defRPr sz="1800">
                <a:solidFill>
                  <a:schemeClr val="accent4"/>
                </a:solidFill>
              </a:defRPr>
            </a:lvl4pPr>
            <a:lvl5pPr lvl="4" algn="l">
              <a:lnSpc>
                <a:spcPct val="110000"/>
              </a:lnSpc>
              <a:spcBef>
                <a:spcPts val="0"/>
              </a:spcBef>
              <a:spcAft>
                <a:spcPts val="0"/>
              </a:spcAft>
              <a:buSzPts val="1200"/>
              <a:buNone/>
              <a:defRPr sz="1800">
                <a:solidFill>
                  <a:schemeClr val="accent4"/>
                </a:solidFill>
              </a:defRPr>
            </a:lvl5pPr>
            <a:lvl6pPr lvl="5" algn="l">
              <a:lnSpc>
                <a:spcPct val="110000"/>
              </a:lnSpc>
              <a:spcBef>
                <a:spcPts val="0"/>
              </a:spcBef>
              <a:spcAft>
                <a:spcPts val="0"/>
              </a:spcAft>
              <a:buSzPts val="1200"/>
              <a:buNone/>
              <a:defRPr sz="1800">
                <a:solidFill>
                  <a:schemeClr val="accent4"/>
                </a:solidFill>
              </a:defRPr>
            </a:lvl6pPr>
            <a:lvl7pPr lvl="6" algn="l">
              <a:lnSpc>
                <a:spcPct val="110000"/>
              </a:lnSpc>
              <a:spcBef>
                <a:spcPts val="0"/>
              </a:spcBef>
              <a:spcAft>
                <a:spcPts val="0"/>
              </a:spcAft>
              <a:buSzPts val="1200"/>
              <a:buNone/>
              <a:defRPr sz="1800">
                <a:solidFill>
                  <a:schemeClr val="accent4"/>
                </a:solidFill>
              </a:defRPr>
            </a:lvl7pPr>
            <a:lvl8pPr lvl="7" algn="l">
              <a:lnSpc>
                <a:spcPct val="110000"/>
              </a:lnSpc>
              <a:spcBef>
                <a:spcPts val="0"/>
              </a:spcBef>
              <a:spcAft>
                <a:spcPts val="0"/>
              </a:spcAft>
              <a:buSzPts val="1200"/>
              <a:buNone/>
              <a:defRPr sz="1800">
                <a:solidFill>
                  <a:schemeClr val="accent4"/>
                </a:solidFill>
              </a:defRPr>
            </a:lvl8pPr>
            <a:lvl9pPr lvl="8" algn="l">
              <a:lnSpc>
                <a:spcPct val="110000"/>
              </a:lnSpc>
              <a:spcBef>
                <a:spcPts val="0"/>
              </a:spcBef>
              <a:spcAft>
                <a:spcPts val="0"/>
              </a:spcAft>
              <a:buSzPts val="1200"/>
              <a:buNone/>
              <a:defRPr sz="1800">
                <a:solidFill>
                  <a:schemeClr val="accent4"/>
                </a:solidFill>
              </a:defRPr>
            </a:lvl9pPr>
          </a:lstStyle>
          <a:p/>
        </p:txBody>
      </p:sp>
      <p:sp>
        <p:nvSpPr>
          <p:cNvPr id="284" name="Google Shape;284;g1f03e763ce9_0_854"/>
          <p:cNvSpPr txBox="1"/>
          <p:nvPr>
            <p:ph idx="17" type="subTitle"/>
          </p:nvPr>
        </p:nvSpPr>
        <p:spPr>
          <a:xfrm>
            <a:off x="8915383" y="5547360"/>
            <a:ext cx="2816400" cy="548700"/>
          </a:xfrm>
          <a:prstGeom prst="rect">
            <a:avLst/>
          </a:prstGeom>
          <a:noFill/>
          <a:ln>
            <a:noFill/>
          </a:ln>
        </p:spPr>
        <p:txBody>
          <a:bodyPr anchorCtr="0" anchor="t" bIns="0" lIns="0" spcFirstLastPara="1" rIns="0" wrap="square" tIns="0">
            <a:noAutofit/>
          </a:bodyPr>
          <a:lstStyle>
            <a:lvl1pPr lvl="0" marR="0" algn="l">
              <a:lnSpc>
                <a:spcPct val="110000"/>
              </a:lnSpc>
              <a:spcBef>
                <a:spcPts val="0"/>
              </a:spcBef>
              <a:spcAft>
                <a:spcPts val="0"/>
              </a:spcAft>
              <a:buSzPts val="1200"/>
              <a:buNone/>
              <a:defRPr sz="1800">
                <a:solidFill>
                  <a:schemeClr val="accent4"/>
                </a:solidFill>
              </a:defRPr>
            </a:lvl1pPr>
            <a:lvl2pPr lvl="1" algn="l">
              <a:lnSpc>
                <a:spcPct val="110000"/>
              </a:lnSpc>
              <a:spcBef>
                <a:spcPts val="0"/>
              </a:spcBef>
              <a:spcAft>
                <a:spcPts val="0"/>
              </a:spcAft>
              <a:buSzPts val="1200"/>
              <a:buNone/>
              <a:defRPr sz="1800">
                <a:solidFill>
                  <a:schemeClr val="accent4"/>
                </a:solidFill>
              </a:defRPr>
            </a:lvl2pPr>
            <a:lvl3pPr lvl="2" algn="l">
              <a:lnSpc>
                <a:spcPct val="110000"/>
              </a:lnSpc>
              <a:spcBef>
                <a:spcPts val="0"/>
              </a:spcBef>
              <a:spcAft>
                <a:spcPts val="0"/>
              </a:spcAft>
              <a:buSzPts val="1200"/>
              <a:buNone/>
              <a:defRPr sz="1800">
                <a:solidFill>
                  <a:schemeClr val="accent4"/>
                </a:solidFill>
              </a:defRPr>
            </a:lvl3pPr>
            <a:lvl4pPr lvl="3" algn="l">
              <a:lnSpc>
                <a:spcPct val="110000"/>
              </a:lnSpc>
              <a:spcBef>
                <a:spcPts val="0"/>
              </a:spcBef>
              <a:spcAft>
                <a:spcPts val="0"/>
              </a:spcAft>
              <a:buSzPts val="1200"/>
              <a:buNone/>
              <a:defRPr sz="1800">
                <a:solidFill>
                  <a:schemeClr val="accent4"/>
                </a:solidFill>
              </a:defRPr>
            </a:lvl4pPr>
            <a:lvl5pPr lvl="4" algn="l">
              <a:lnSpc>
                <a:spcPct val="110000"/>
              </a:lnSpc>
              <a:spcBef>
                <a:spcPts val="0"/>
              </a:spcBef>
              <a:spcAft>
                <a:spcPts val="0"/>
              </a:spcAft>
              <a:buSzPts val="1200"/>
              <a:buNone/>
              <a:defRPr sz="1800">
                <a:solidFill>
                  <a:schemeClr val="accent4"/>
                </a:solidFill>
              </a:defRPr>
            </a:lvl5pPr>
            <a:lvl6pPr lvl="5" algn="l">
              <a:lnSpc>
                <a:spcPct val="110000"/>
              </a:lnSpc>
              <a:spcBef>
                <a:spcPts val="0"/>
              </a:spcBef>
              <a:spcAft>
                <a:spcPts val="0"/>
              </a:spcAft>
              <a:buSzPts val="1200"/>
              <a:buNone/>
              <a:defRPr sz="1800">
                <a:solidFill>
                  <a:schemeClr val="accent4"/>
                </a:solidFill>
              </a:defRPr>
            </a:lvl6pPr>
            <a:lvl7pPr lvl="6" algn="l">
              <a:lnSpc>
                <a:spcPct val="110000"/>
              </a:lnSpc>
              <a:spcBef>
                <a:spcPts val="0"/>
              </a:spcBef>
              <a:spcAft>
                <a:spcPts val="0"/>
              </a:spcAft>
              <a:buSzPts val="1200"/>
              <a:buNone/>
              <a:defRPr sz="1800">
                <a:solidFill>
                  <a:schemeClr val="accent4"/>
                </a:solidFill>
              </a:defRPr>
            </a:lvl7pPr>
            <a:lvl8pPr lvl="7" algn="l">
              <a:lnSpc>
                <a:spcPct val="110000"/>
              </a:lnSpc>
              <a:spcBef>
                <a:spcPts val="0"/>
              </a:spcBef>
              <a:spcAft>
                <a:spcPts val="0"/>
              </a:spcAft>
              <a:buSzPts val="1200"/>
              <a:buNone/>
              <a:defRPr sz="1800">
                <a:solidFill>
                  <a:schemeClr val="accent4"/>
                </a:solidFill>
              </a:defRPr>
            </a:lvl8pPr>
            <a:lvl9pPr lvl="8" algn="l">
              <a:lnSpc>
                <a:spcPct val="110000"/>
              </a:lnSpc>
              <a:spcBef>
                <a:spcPts val="0"/>
              </a:spcBef>
              <a:spcAft>
                <a:spcPts val="0"/>
              </a:spcAft>
              <a:buSzPts val="1200"/>
              <a:buNone/>
              <a:defRPr sz="1800">
                <a:solidFill>
                  <a:schemeClr val="accent4"/>
                </a:solidFill>
              </a:defRPr>
            </a:lvl9pPr>
          </a:lstStyle>
          <a:p/>
        </p:txBody>
      </p:sp>
      <p:sp>
        <p:nvSpPr>
          <p:cNvPr id="285" name="Google Shape;285;g1f03e763ce9_0_854"/>
          <p:cNvSpPr txBox="1"/>
          <p:nvPr>
            <p:ph idx="18" type="subTitle"/>
          </p:nvPr>
        </p:nvSpPr>
        <p:spPr>
          <a:xfrm>
            <a:off x="5629633" y="5303520"/>
            <a:ext cx="2816400" cy="231600"/>
          </a:xfrm>
          <a:prstGeom prst="rect">
            <a:avLst/>
          </a:prstGeom>
          <a:noFill/>
          <a:ln>
            <a:noFill/>
          </a:ln>
        </p:spPr>
        <p:txBody>
          <a:bodyPr anchorCtr="0" anchor="b" bIns="0" lIns="0" spcFirstLastPara="1" rIns="0" wrap="square" tIns="0">
            <a:noAutofit/>
          </a:bodyPr>
          <a:lstStyle>
            <a:lvl1pPr lvl="0" marR="0" algn="l">
              <a:lnSpc>
                <a:spcPct val="125000"/>
              </a:lnSpc>
              <a:spcBef>
                <a:spcPts val="0"/>
              </a:spcBef>
              <a:spcAft>
                <a:spcPts val="0"/>
              </a:spcAft>
              <a:buSzPts val="1200"/>
              <a:buNone/>
              <a:defRPr b="0">
                <a:solidFill>
                  <a:schemeClr val="accent4"/>
                </a:solidFill>
              </a:defRPr>
            </a:lvl1pPr>
            <a:lvl2pPr lvl="1" algn="l">
              <a:lnSpc>
                <a:spcPct val="125000"/>
              </a:lnSpc>
              <a:spcBef>
                <a:spcPts val="0"/>
              </a:spcBef>
              <a:spcAft>
                <a:spcPts val="0"/>
              </a:spcAft>
              <a:buSzPts val="1200"/>
              <a:buNone/>
              <a:defRPr b="0">
                <a:solidFill>
                  <a:schemeClr val="accent4"/>
                </a:solidFill>
              </a:defRPr>
            </a:lvl2pPr>
            <a:lvl3pPr lvl="2" algn="l">
              <a:lnSpc>
                <a:spcPct val="125000"/>
              </a:lnSpc>
              <a:spcBef>
                <a:spcPts val="0"/>
              </a:spcBef>
              <a:spcAft>
                <a:spcPts val="0"/>
              </a:spcAft>
              <a:buSzPts val="1200"/>
              <a:buNone/>
              <a:defRPr b="0">
                <a:solidFill>
                  <a:schemeClr val="accent4"/>
                </a:solidFill>
              </a:defRPr>
            </a:lvl3pPr>
            <a:lvl4pPr lvl="3" algn="l">
              <a:lnSpc>
                <a:spcPct val="125000"/>
              </a:lnSpc>
              <a:spcBef>
                <a:spcPts val="0"/>
              </a:spcBef>
              <a:spcAft>
                <a:spcPts val="0"/>
              </a:spcAft>
              <a:buSzPts val="1200"/>
              <a:buNone/>
              <a:defRPr b="0">
                <a:solidFill>
                  <a:schemeClr val="accent4"/>
                </a:solidFill>
              </a:defRPr>
            </a:lvl4pPr>
            <a:lvl5pPr lvl="4" algn="l">
              <a:lnSpc>
                <a:spcPct val="125000"/>
              </a:lnSpc>
              <a:spcBef>
                <a:spcPts val="0"/>
              </a:spcBef>
              <a:spcAft>
                <a:spcPts val="0"/>
              </a:spcAft>
              <a:buSzPts val="1200"/>
              <a:buNone/>
              <a:defRPr b="0">
                <a:solidFill>
                  <a:schemeClr val="accent4"/>
                </a:solidFill>
              </a:defRPr>
            </a:lvl5pPr>
            <a:lvl6pPr lvl="5" algn="l">
              <a:lnSpc>
                <a:spcPct val="125000"/>
              </a:lnSpc>
              <a:spcBef>
                <a:spcPts val="0"/>
              </a:spcBef>
              <a:spcAft>
                <a:spcPts val="0"/>
              </a:spcAft>
              <a:buSzPts val="1200"/>
              <a:buNone/>
              <a:defRPr b="0">
                <a:solidFill>
                  <a:schemeClr val="accent4"/>
                </a:solidFill>
              </a:defRPr>
            </a:lvl6pPr>
            <a:lvl7pPr lvl="6" algn="l">
              <a:lnSpc>
                <a:spcPct val="125000"/>
              </a:lnSpc>
              <a:spcBef>
                <a:spcPts val="0"/>
              </a:spcBef>
              <a:spcAft>
                <a:spcPts val="0"/>
              </a:spcAft>
              <a:buSzPts val="1200"/>
              <a:buNone/>
              <a:defRPr b="0">
                <a:solidFill>
                  <a:schemeClr val="accent4"/>
                </a:solidFill>
              </a:defRPr>
            </a:lvl7pPr>
            <a:lvl8pPr lvl="7" algn="l">
              <a:lnSpc>
                <a:spcPct val="125000"/>
              </a:lnSpc>
              <a:spcBef>
                <a:spcPts val="0"/>
              </a:spcBef>
              <a:spcAft>
                <a:spcPts val="0"/>
              </a:spcAft>
              <a:buSzPts val="1200"/>
              <a:buNone/>
              <a:defRPr b="0">
                <a:solidFill>
                  <a:schemeClr val="accent4"/>
                </a:solidFill>
              </a:defRPr>
            </a:lvl8pPr>
            <a:lvl9pPr lvl="8" algn="l">
              <a:lnSpc>
                <a:spcPct val="125000"/>
              </a:lnSpc>
              <a:spcBef>
                <a:spcPts val="0"/>
              </a:spcBef>
              <a:spcAft>
                <a:spcPts val="0"/>
              </a:spcAft>
              <a:buSzPts val="1200"/>
              <a:buNone/>
              <a:defRPr b="0">
                <a:solidFill>
                  <a:schemeClr val="accent4"/>
                </a:solidFill>
              </a:defRPr>
            </a:lvl9pPr>
          </a:lstStyle>
          <a:p/>
        </p:txBody>
      </p:sp>
      <p:sp>
        <p:nvSpPr>
          <p:cNvPr id="286" name="Google Shape;286;g1f03e763ce9_0_854"/>
          <p:cNvSpPr txBox="1"/>
          <p:nvPr>
            <p:ph idx="19" type="subTitle"/>
          </p:nvPr>
        </p:nvSpPr>
        <p:spPr>
          <a:xfrm>
            <a:off x="8915383" y="5303520"/>
            <a:ext cx="2816400" cy="231600"/>
          </a:xfrm>
          <a:prstGeom prst="rect">
            <a:avLst/>
          </a:prstGeom>
          <a:noFill/>
          <a:ln>
            <a:noFill/>
          </a:ln>
        </p:spPr>
        <p:txBody>
          <a:bodyPr anchorCtr="0" anchor="b" bIns="0" lIns="0" spcFirstLastPara="1" rIns="0" wrap="square" tIns="0">
            <a:noAutofit/>
          </a:bodyPr>
          <a:lstStyle>
            <a:lvl1pPr lvl="0" marR="0" algn="l">
              <a:lnSpc>
                <a:spcPct val="125000"/>
              </a:lnSpc>
              <a:spcBef>
                <a:spcPts val="0"/>
              </a:spcBef>
              <a:spcAft>
                <a:spcPts val="0"/>
              </a:spcAft>
              <a:buSzPts val="1200"/>
              <a:buNone/>
              <a:defRPr b="0">
                <a:solidFill>
                  <a:schemeClr val="accent4"/>
                </a:solidFill>
              </a:defRPr>
            </a:lvl1pPr>
            <a:lvl2pPr lvl="1" algn="l">
              <a:lnSpc>
                <a:spcPct val="125000"/>
              </a:lnSpc>
              <a:spcBef>
                <a:spcPts val="0"/>
              </a:spcBef>
              <a:spcAft>
                <a:spcPts val="0"/>
              </a:spcAft>
              <a:buSzPts val="1200"/>
              <a:buNone/>
              <a:defRPr b="0">
                <a:solidFill>
                  <a:schemeClr val="accent4"/>
                </a:solidFill>
              </a:defRPr>
            </a:lvl2pPr>
            <a:lvl3pPr lvl="2" algn="l">
              <a:lnSpc>
                <a:spcPct val="125000"/>
              </a:lnSpc>
              <a:spcBef>
                <a:spcPts val="0"/>
              </a:spcBef>
              <a:spcAft>
                <a:spcPts val="0"/>
              </a:spcAft>
              <a:buSzPts val="1200"/>
              <a:buNone/>
              <a:defRPr b="0">
                <a:solidFill>
                  <a:schemeClr val="accent4"/>
                </a:solidFill>
              </a:defRPr>
            </a:lvl3pPr>
            <a:lvl4pPr lvl="3" algn="l">
              <a:lnSpc>
                <a:spcPct val="125000"/>
              </a:lnSpc>
              <a:spcBef>
                <a:spcPts val="0"/>
              </a:spcBef>
              <a:spcAft>
                <a:spcPts val="0"/>
              </a:spcAft>
              <a:buSzPts val="1200"/>
              <a:buNone/>
              <a:defRPr b="0">
                <a:solidFill>
                  <a:schemeClr val="accent4"/>
                </a:solidFill>
              </a:defRPr>
            </a:lvl4pPr>
            <a:lvl5pPr lvl="4" algn="l">
              <a:lnSpc>
                <a:spcPct val="125000"/>
              </a:lnSpc>
              <a:spcBef>
                <a:spcPts val="0"/>
              </a:spcBef>
              <a:spcAft>
                <a:spcPts val="0"/>
              </a:spcAft>
              <a:buSzPts val="1200"/>
              <a:buNone/>
              <a:defRPr b="0">
                <a:solidFill>
                  <a:schemeClr val="accent4"/>
                </a:solidFill>
              </a:defRPr>
            </a:lvl5pPr>
            <a:lvl6pPr lvl="5" algn="l">
              <a:lnSpc>
                <a:spcPct val="125000"/>
              </a:lnSpc>
              <a:spcBef>
                <a:spcPts val="0"/>
              </a:spcBef>
              <a:spcAft>
                <a:spcPts val="0"/>
              </a:spcAft>
              <a:buSzPts val="1200"/>
              <a:buNone/>
              <a:defRPr b="0">
                <a:solidFill>
                  <a:schemeClr val="accent4"/>
                </a:solidFill>
              </a:defRPr>
            </a:lvl6pPr>
            <a:lvl7pPr lvl="6" algn="l">
              <a:lnSpc>
                <a:spcPct val="125000"/>
              </a:lnSpc>
              <a:spcBef>
                <a:spcPts val="0"/>
              </a:spcBef>
              <a:spcAft>
                <a:spcPts val="0"/>
              </a:spcAft>
              <a:buSzPts val="1200"/>
              <a:buNone/>
              <a:defRPr b="0">
                <a:solidFill>
                  <a:schemeClr val="accent4"/>
                </a:solidFill>
              </a:defRPr>
            </a:lvl7pPr>
            <a:lvl8pPr lvl="7" algn="l">
              <a:lnSpc>
                <a:spcPct val="125000"/>
              </a:lnSpc>
              <a:spcBef>
                <a:spcPts val="0"/>
              </a:spcBef>
              <a:spcAft>
                <a:spcPts val="0"/>
              </a:spcAft>
              <a:buSzPts val="1200"/>
              <a:buNone/>
              <a:defRPr b="0">
                <a:solidFill>
                  <a:schemeClr val="accent4"/>
                </a:solidFill>
              </a:defRPr>
            </a:lvl8pPr>
            <a:lvl9pPr lvl="8" algn="l">
              <a:lnSpc>
                <a:spcPct val="125000"/>
              </a:lnSpc>
              <a:spcBef>
                <a:spcPts val="0"/>
              </a:spcBef>
              <a:spcAft>
                <a:spcPts val="0"/>
              </a:spcAft>
              <a:buSzPts val="1200"/>
              <a:buNone/>
              <a:defRPr b="0">
                <a:solidFill>
                  <a:schemeClr val="accent4"/>
                </a:solidFill>
              </a:defRPr>
            </a:lvl9pPr>
          </a:lstStyle>
          <a:p/>
        </p:txBody>
      </p:sp>
      <p:sp>
        <p:nvSpPr>
          <p:cNvPr id="287" name="Google Shape;287;g1f03e763ce9_0_854"/>
          <p:cNvSpPr txBox="1"/>
          <p:nvPr>
            <p:ph idx="20" type="subTitle"/>
          </p:nvPr>
        </p:nvSpPr>
        <p:spPr>
          <a:xfrm>
            <a:off x="5629633" y="2377440"/>
            <a:ext cx="2816400" cy="231600"/>
          </a:xfrm>
          <a:prstGeom prst="rect">
            <a:avLst/>
          </a:prstGeom>
          <a:noFill/>
          <a:ln>
            <a:noFill/>
          </a:ln>
        </p:spPr>
        <p:txBody>
          <a:bodyPr anchorCtr="0" anchor="b" bIns="0" lIns="0" spcFirstLastPara="1" rIns="0" wrap="square" tIns="0">
            <a:noAutofit/>
          </a:bodyPr>
          <a:lstStyle>
            <a:lvl1pPr lvl="0" marR="0" algn="l">
              <a:lnSpc>
                <a:spcPct val="125000"/>
              </a:lnSpc>
              <a:spcBef>
                <a:spcPts val="0"/>
              </a:spcBef>
              <a:spcAft>
                <a:spcPts val="0"/>
              </a:spcAft>
              <a:buSzPts val="1200"/>
              <a:buNone/>
              <a:defRPr b="0">
                <a:solidFill>
                  <a:schemeClr val="accent4"/>
                </a:solidFill>
              </a:defRPr>
            </a:lvl1pPr>
            <a:lvl2pPr lvl="1" algn="l">
              <a:lnSpc>
                <a:spcPct val="125000"/>
              </a:lnSpc>
              <a:spcBef>
                <a:spcPts val="0"/>
              </a:spcBef>
              <a:spcAft>
                <a:spcPts val="0"/>
              </a:spcAft>
              <a:buSzPts val="1200"/>
              <a:buNone/>
              <a:defRPr b="0">
                <a:solidFill>
                  <a:schemeClr val="accent4"/>
                </a:solidFill>
              </a:defRPr>
            </a:lvl2pPr>
            <a:lvl3pPr lvl="2" algn="l">
              <a:lnSpc>
                <a:spcPct val="125000"/>
              </a:lnSpc>
              <a:spcBef>
                <a:spcPts val="0"/>
              </a:spcBef>
              <a:spcAft>
                <a:spcPts val="0"/>
              </a:spcAft>
              <a:buSzPts val="1200"/>
              <a:buNone/>
              <a:defRPr b="0">
                <a:solidFill>
                  <a:schemeClr val="accent4"/>
                </a:solidFill>
              </a:defRPr>
            </a:lvl3pPr>
            <a:lvl4pPr lvl="3" algn="l">
              <a:lnSpc>
                <a:spcPct val="125000"/>
              </a:lnSpc>
              <a:spcBef>
                <a:spcPts val="0"/>
              </a:spcBef>
              <a:spcAft>
                <a:spcPts val="0"/>
              </a:spcAft>
              <a:buSzPts val="1200"/>
              <a:buNone/>
              <a:defRPr b="0">
                <a:solidFill>
                  <a:schemeClr val="accent4"/>
                </a:solidFill>
              </a:defRPr>
            </a:lvl4pPr>
            <a:lvl5pPr lvl="4" algn="l">
              <a:lnSpc>
                <a:spcPct val="125000"/>
              </a:lnSpc>
              <a:spcBef>
                <a:spcPts val="0"/>
              </a:spcBef>
              <a:spcAft>
                <a:spcPts val="0"/>
              </a:spcAft>
              <a:buSzPts val="1200"/>
              <a:buNone/>
              <a:defRPr b="0">
                <a:solidFill>
                  <a:schemeClr val="accent4"/>
                </a:solidFill>
              </a:defRPr>
            </a:lvl5pPr>
            <a:lvl6pPr lvl="5" algn="l">
              <a:lnSpc>
                <a:spcPct val="125000"/>
              </a:lnSpc>
              <a:spcBef>
                <a:spcPts val="0"/>
              </a:spcBef>
              <a:spcAft>
                <a:spcPts val="0"/>
              </a:spcAft>
              <a:buSzPts val="1200"/>
              <a:buNone/>
              <a:defRPr b="0">
                <a:solidFill>
                  <a:schemeClr val="accent4"/>
                </a:solidFill>
              </a:defRPr>
            </a:lvl6pPr>
            <a:lvl7pPr lvl="6" algn="l">
              <a:lnSpc>
                <a:spcPct val="125000"/>
              </a:lnSpc>
              <a:spcBef>
                <a:spcPts val="0"/>
              </a:spcBef>
              <a:spcAft>
                <a:spcPts val="0"/>
              </a:spcAft>
              <a:buSzPts val="1200"/>
              <a:buNone/>
              <a:defRPr b="0">
                <a:solidFill>
                  <a:schemeClr val="accent4"/>
                </a:solidFill>
              </a:defRPr>
            </a:lvl7pPr>
            <a:lvl8pPr lvl="7" algn="l">
              <a:lnSpc>
                <a:spcPct val="125000"/>
              </a:lnSpc>
              <a:spcBef>
                <a:spcPts val="0"/>
              </a:spcBef>
              <a:spcAft>
                <a:spcPts val="0"/>
              </a:spcAft>
              <a:buSzPts val="1200"/>
              <a:buNone/>
              <a:defRPr b="0">
                <a:solidFill>
                  <a:schemeClr val="accent4"/>
                </a:solidFill>
              </a:defRPr>
            </a:lvl8pPr>
            <a:lvl9pPr lvl="8" algn="l">
              <a:lnSpc>
                <a:spcPct val="125000"/>
              </a:lnSpc>
              <a:spcBef>
                <a:spcPts val="0"/>
              </a:spcBef>
              <a:spcAft>
                <a:spcPts val="0"/>
              </a:spcAft>
              <a:buSzPts val="1200"/>
              <a:buNone/>
              <a:defRPr b="0">
                <a:solidFill>
                  <a:schemeClr val="accent4"/>
                </a:solidFill>
              </a:defRPr>
            </a:lvl9pPr>
          </a:lstStyle>
          <a:p/>
        </p:txBody>
      </p:sp>
      <p:sp>
        <p:nvSpPr>
          <p:cNvPr id="288" name="Google Shape;288;g1f03e763ce9_0_854"/>
          <p:cNvSpPr txBox="1"/>
          <p:nvPr>
            <p:ph idx="21" type="subTitle"/>
          </p:nvPr>
        </p:nvSpPr>
        <p:spPr>
          <a:xfrm>
            <a:off x="8915383" y="2377440"/>
            <a:ext cx="2816400" cy="231600"/>
          </a:xfrm>
          <a:prstGeom prst="rect">
            <a:avLst/>
          </a:prstGeom>
          <a:noFill/>
          <a:ln>
            <a:noFill/>
          </a:ln>
        </p:spPr>
        <p:txBody>
          <a:bodyPr anchorCtr="0" anchor="b" bIns="0" lIns="0" spcFirstLastPara="1" rIns="0" wrap="square" tIns="0">
            <a:noAutofit/>
          </a:bodyPr>
          <a:lstStyle>
            <a:lvl1pPr lvl="0" marR="0" algn="l">
              <a:lnSpc>
                <a:spcPct val="125000"/>
              </a:lnSpc>
              <a:spcBef>
                <a:spcPts val="0"/>
              </a:spcBef>
              <a:spcAft>
                <a:spcPts val="0"/>
              </a:spcAft>
              <a:buSzPts val="1200"/>
              <a:buNone/>
              <a:defRPr b="0">
                <a:solidFill>
                  <a:schemeClr val="accent4"/>
                </a:solidFill>
              </a:defRPr>
            </a:lvl1pPr>
            <a:lvl2pPr lvl="1" algn="l">
              <a:lnSpc>
                <a:spcPct val="125000"/>
              </a:lnSpc>
              <a:spcBef>
                <a:spcPts val="0"/>
              </a:spcBef>
              <a:spcAft>
                <a:spcPts val="0"/>
              </a:spcAft>
              <a:buSzPts val="1200"/>
              <a:buNone/>
              <a:defRPr b="0">
                <a:solidFill>
                  <a:schemeClr val="accent4"/>
                </a:solidFill>
              </a:defRPr>
            </a:lvl2pPr>
            <a:lvl3pPr lvl="2" algn="l">
              <a:lnSpc>
                <a:spcPct val="125000"/>
              </a:lnSpc>
              <a:spcBef>
                <a:spcPts val="0"/>
              </a:spcBef>
              <a:spcAft>
                <a:spcPts val="0"/>
              </a:spcAft>
              <a:buSzPts val="1200"/>
              <a:buNone/>
              <a:defRPr b="0">
                <a:solidFill>
                  <a:schemeClr val="accent4"/>
                </a:solidFill>
              </a:defRPr>
            </a:lvl3pPr>
            <a:lvl4pPr lvl="3" algn="l">
              <a:lnSpc>
                <a:spcPct val="125000"/>
              </a:lnSpc>
              <a:spcBef>
                <a:spcPts val="0"/>
              </a:spcBef>
              <a:spcAft>
                <a:spcPts val="0"/>
              </a:spcAft>
              <a:buSzPts val="1200"/>
              <a:buNone/>
              <a:defRPr b="0">
                <a:solidFill>
                  <a:schemeClr val="accent4"/>
                </a:solidFill>
              </a:defRPr>
            </a:lvl4pPr>
            <a:lvl5pPr lvl="4" algn="l">
              <a:lnSpc>
                <a:spcPct val="125000"/>
              </a:lnSpc>
              <a:spcBef>
                <a:spcPts val="0"/>
              </a:spcBef>
              <a:spcAft>
                <a:spcPts val="0"/>
              </a:spcAft>
              <a:buSzPts val="1200"/>
              <a:buNone/>
              <a:defRPr b="0">
                <a:solidFill>
                  <a:schemeClr val="accent4"/>
                </a:solidFill>
              </a:defRPr>
            </a:lvl5pPr>
            <a:lvl6pPr lvl="5" algn="l">
              <a:lnSpc>
                <a:spcPct val="125000"/>
              </a:lnSpc>
              <a:spcBef>
                <a:spcPts val="0"/>
              </a:spcBef>
              <a:spcAft>
                <a:spcPts val="0"/>
              </a:spcAft>
              <a:buSzPts val="1200"/>
              <a:buNone/>
              <a:defRPr b="0">
                <a:solidFill>
                  <a:schemeClr val="accent4"/>
                </a:solidFill>
              </a:defRPr>
            </a:lvl6pPr>
            <a:lvl7pPr lvl="6" algn="l">
              <a:lnSpc>
                <a:spcPct val="125000"/>
              </a:lnSpc>
              <a:spcBef>
                <a:spcPts val="0"/>
              </a:spcBef>
              <a:spcAft>
                <a:spcPts val="0"/>
              </a:spcAft>
              <a:buSzPts val="1200"/>
              <a:buNone/>
              <a:defRPr b="0">
                <a:solidFill>
                  <a:schemeClr val="accent4"/>
                </a:solidFill>
              </a:defRPr>
            </a:lvl7pPr>
            <a:lvl8pPr lvl="7" algn="l">
              <a:lnSpc>
                <a:spcPct val="125000"/>
              </a:lnSpc>
              <a:spcBef>
                <a:spcPts val="0"/>
              </a:spcBef>
              <a:spcAft>
                <a:spcPts val="0"/>
              </a:spcAft>
              <a:buSzPts val="1200"/>
              <a:buNone/>
              <a:defRPr b="0">
                <a:solidFill>
                  <a:schemeClr val="accent4"/>
                </a:solidFill>
              </a:defRPr>
            </a:lvl8pPr>
            <a:lvl9pPr lvl="8" algn="l">
              <a:lnSpc>
                <a:spcPct val="125000"/>
              </a:lnSpc>
              <a:spcBef>
                <a:spcPts val="0"/>
              </a:spcBef>
              <a:spcAft>
                <a:spcPts val="0"/>
              </a:spcAft>
              <a:buSzPts val="1200"/>
              <a:buNone/>
              <a:defRPr b="0">
                <a:solidFill>
                  <a:schemeClr val="accent4"/>
                </a:solidFill>
              </a:defRPr>
            </a:lvl9pPr>
          </a:lstStyle>
          <a:p/>
        </p:txBody>
      </p:sp>
      <p:sp>
        <p:nvSpPr>
          <p:cNvPr id="289" name="Google Shape;289;g1f03e763ce9_0_854"/>
          <p:cNvSpPr txBox="1"/>
          <p:nvPr>
            <p:ph idx="22" type="subTitle"/>
          </p:nvPr>
        </p:nvSpPr>
        <p:spPr>
          <a:xfrm>
            <a:off x="5629633" y="3535680"/>
            <a:ext cx="2816400" cy="231600"/>
          </a:xfrm>
          <a:prstGeom prst="rect">
            <a:avLst/>
          </a:prstGeom>
          <a:noFill/>
          <a:ln>
            <a:noFill/>
          </a:ln>
        </p:spPr>
        <p:txBody>
          <a:bodyPr anchorCtr="0" anchor="b" bIns="0" lIns="0" spcFirstLastPara="1" rIns="0" wrap="square" tIns="0">
            <a:noAutofit/>
          </a:bodyPr>
          <a:lstStyle>
            <a:lvl1pPr lvl="0" marR="0" algn="l">
              <a:lnSpc>
                <a:spcPct val="125000"/>
              </a:lnSpc>
              <a:spcBef>
                <a:spcPts val="0"/>
              </a:spcBef>
              <a:spcAft>
                <a:spcPts val="0"/>
              </a:spcAft>
              <a:buSzPts val="1200"/>
              <a:buNone/>
              <a:defRPr b="0">
                <a:solidFill>
                  <a:schemeClr val="accent4"/>
                </a:solidFill>
              </a:defRPr>
            </a:lvl1pPr>
            <a:lvl2pPr lvl="1" algn="l">
              <a:lnSpc>
                <a:spcPct val="125000"/>
              </a:lnSpc>
              <a:spcBef>
                <a:spcPts val="0"/>
              </a:spcBef>
              <a:spcAft>
                <a:spcPts val="0"/>
              </a:spcAft>
              <a:buSzPts val="1200"/>
              <a:buNone/>
              <a:defRPr b="0">
                <a:solidFill>
                  <a:schemeClr val="accent4"/>
                </a:solidFill>
              </a:defRPr>
            </a:lvl2pPr>
            <a:lvl3pPr lvl="2" algn="l">
              <a:lnSpc>
                <a:spcPct val="125000"/>
              </a:lnSpc>
              <a:spcBef>
                <a:spcPts val="0"/>
              </a:spcBef>
              <a:spcAft>
                <a:spcPts val="0"/>
              </a:spcAft>
              <a:buSzPts val="1200"/>
              <a:buNone/>
              <a:defRPr b="0">
                <a:solidFill>
                  <a:schemeClr val="accent4"/>
                </a:solidFill>
              </a:defRPr>
            </a:lvl3pPr>
            <a:lvl4pPr lvl="3" algn="l">
              <a:lnSpc>
                <a:spcPct val="125000"/>
              </a:lnSpc>
              <a:spcBef>
                <a:spcPts val="0"/>
              </a:spcBef>
              <a:spcAft>
                <a:spcPts val="0"/>
              </a:spcAft>
              <a:buSzPts val="1200"/>
              <a:buNone/>
              <a:defRPr b="0">
                <a:solidFill>
                  <a:schemeClr val="accent4"/>
                </a:solidFill>
              </a:defRPr>
            </a:lvl4pPr>
            <a:lvl5pPr lvl="4" algn="l">
              <a:lnSpc>
                <a:spcPct val="125000"/>
              </a:lnSpc>
              <a:spcBef>
                <a:spcPts val="0"/>
              </a:spcBef>
              <a:spcAft>
                <a:spcPts val="0"/>
              </a:spcAft>
              <a:buSzPts val="1200"/>
              <a:buNone/>
              <a:defRPr b="0">
                <a:solidFill>
                  <a:schemeClr val="accent4"/>
                </a:solidFill>
              </a:defRPr>
            </a:lvl5pPr>
            <a:lvl6pPr lvl="5" algn="l">
              <a:lnSpc>
                <a:spcPct val="125000"/>
              </a:lnSpc>
              <a:spcBef>
                <a:spcPts val="0"/>
              </a:spcBef>
              <a:spcAft>
                <a:spcPts val="0"/>
              </a:spcAft>
              <a:buSzPts val="1200"/>
              <a:buNone/>
              <a:defRPr b="0">
                <a:solidFill>
                  <a:schemeClr val="accent4"/>
                </a:solidFill>
              </a:defRPr>
            </a:lvl6pPr>
            <a:lvl7pPr lvl="6" algn="l">
              <a:lnSpc>
                <a:spcPct val="125000"/>
              </a:lnSpc>
              <a:spcBef>
                <a:spcPts val="0"/>
              </a:spcBef>
              <a:spcAft>
                <a:spcPts val="0"/>
              </a:spcAft>
              <a:buSzPts val="1200"/>
              <a:buNone/>
              <a:defRPr b="0">
                <a:solidFill>
                  <a:schemeClr val="accent4"/>
                </a:solidFill>
              </a:defRPr>
            </a:lvl7pPr>
            <a:lvl8pPr lvl="7" algn="l">
              <a:lnSpc>
                <a:spcPct val="125000"/>
              </a:lnSpc>
              <a:spcBef>
                <a:spcPts val="0"/>
              </a:spcBef>
              <a:spcAft>
                <a:spcPts val="0"/>
              </a:spcAft>
              <a:buSzPts val="1200"/>
              <a:buNone/>
              <a:defRPr b="0">
                <a:solidFill>
                  <a:schemeClr val="accent4"/>
                </a:solidFill>
              </a:defRPr>
            </a:lvl8pPr>
            <a:lvl9pPr lvl="8" algn="l">
              <a:lnSpc>
                <a:spcPct val="125000"/>
              </a:lnSpc>
              <a:spcBef>
                <a:spcPts val="0"/>
              </a:spcBef>
              <a:spcAft>
                <a:spcPts val="0"/>
              </a:spcAft>
              <a:buSzPts val="1200"/>
              <a:buNone/>
              <a:defRPr b="0">
                <a:solidFill>
                  <a:schemeClr val="accent4"/>
                </a:solidFill>
              </a:defRPr>
            </a:lvl9pPr>
          </a:lstStyle>
          <a:p/>
        </p:txBody>
      </p:sp>
      <p:sp>
        <p:nvSpPr>
          <p:cNvPr id="290" name="Google Shape;290;g1f03e763ce9_0_854"/>
          <p:cNvSpPr txBox="1"/>
          <p:nvPr>
            <p:ph idx="23" type="subTitle"/>
          </p:nvPr>
        </p:nvSpPr>
        <p:spPr>
          <a:xfrm>
            <a:off x="8915383" y="3535680"/>
            <a:ext cx="2816400" cy="231600"/>
          </a:xfrm>
          <a:prstGeom prst="rect">
            <a:avLst/>
          </a:prstGeom>
          <a:noFill/>
          <a:ln>
            <a:noFill/>
          </a:ln>
        </p:spPr>
        <p:txBody>
          <a:bodyPr anchorCtr="0" anchor="b" bIns="0" lIns="0" spcFirstLastPara="1" rIns="0" wrap="square" tIns="0">
            <a:noAutofit/>
          </a:bodyPr>
          <a:lstStyle>
            <a:lvl1pPr lvl="0" marR="0" algn="l">
              <a:lnSpc>
                <a:spcPct val="125000"/>
              </a:lnSpc>
              <a:spcBef>
                <a:spcPts val="0"/>
              </a:spcBef>
              <a:spcAft>
                <a:spcPts val="0"/>
              </a:spcAft>
              <a:buSzPts val="1200"/>
              <a:buNone/>
              <a:defRPr b="0">
                <a:solidFill>
                  <a:schemeClr val="accent4"/>
                </a:solidFill>
              </a:defRPr>
            </a:lvl1pPr>
            <a:lvl2pPr lvl="1" algn="l">
              <a:lnSpc>
                <a:spcPct val="125000"/>
              </a:lnSpc>
              <a:spcBef>
                <a:spcPts val="0"/>
              </a:spcBef>
              <a:spcAft>
                <a:spcPts val="0"/>
              </a:spcAft>
              <a:buSzPts val="1200"/>
              <a:buNone/>
              <a:defRPr b="0">
                <a:solidFill>
                  <a:schemeClr val="accent4"/>
                </a:solidFill>
              </a:defRPr>
            </a:lvl2pPr>
            <a:lvl3pPr lvl="2" algn="l">
              <a:lnSpc>
                <a:spcPct val="125000"/>
              </a:lnSpc>
              <a:spcBef>
                <a:spcPts val="0"/>
              </a:spcBef>
              <a:spcAft>
                <a:spcPts val="0"/>
              </a:spcAft>
              <a:buSzPts val="1200"/>
              <a:buNone/>
              <a:defRPr b="0">
                <a:solidFill>
                  <a:schemeClr val="accent4"/>
                </a:solidFill>
              </a:defRPr>
            </a:lvl3pPr>
            <a:lvl4pPr lvl="3" algn="l">
              <a:lnSpc>
                <a:spcPct val="125000"/>
              </a:lnSpc>
              <a:spcBef>
                <a:spcPts val="0"/>
              </a:spcBef>
              <a:spcAft>
                <a:spcPts val="0"/>
              </a:spcAft>
              <a:buSzPts val="1200"/>
              <a:buNone/>
              <a:defRPr b="0">
                <a:solidFill>
                  <a:schemeClr val="accent4"/>
                </a:solidFill>
              </a:defRPr>
            </a:lvl4pPr>
            <a:lvl5pPr lvl="4" algn="l">
              <a:lnSpc>
                <a:spcPct val="125000"/>
              </a:lnSpc>
              <a:spcBef>
                <a:spcPts val="0"/>
              </a:spcBef>
              <a:spcAft>
                <a:spcPts val="0"/>
              </a:spcAft>
              <a:buSzPts val="1200"/>
              <a:buNone/>
              <a:defRPr b="0">
                <a:solidFill>
                  <a:schemeClr val="accent4"/>
                </a:solidFill>
              </a:defRPr>
            </a:lvl5pPr>
            <a:lvl6pPr lvl="5" algn="l">
              <a:lnSpc>
                <a:spcPct val="125000"/>
              </a:lnSpc>
              <a:spcBef>
                <a:spcPts val="0"/>
              </a:spcBef>
              <a:spcAft>
                <a:spcPts val="0"/>
              </a:spcAft>
              <a:buSzPts val="1200"/>
              <a:buNone/>
              <a:defRPr b="0">
                <a:solidFill>
                  <a:schemeClr val="accent4"/>
                </a:solidFill>
              </a:defRPr>
            </a:lvl6pPr>
            <a:lvl7pPr lvl="6" algn="l">
              <a:lnSpc>
                <a:spcPct val="125000"/>
              </a:lnSpc>
              <a:spcBef>
                <a:spcPts val="0"/>
              </a:spcBef>
              <a:spcAft>
                <a:spcPts val="0"/>
              </a:spcAft>
              <a:buSzPts val="1200"/>
              <a:buNone/>
              <a:defRPr b="0">
                <a:solidFill>
                  <a:schemeClr val="accent4"/>
                </a:solidFill>
              </a:defRPr>
            </a:lvl7pPr>
            <a:lvl8pPr lvl="7" algn="l">
              <a:lnSpc>
                <a:spcPct val="125000"/>
              </a:lnSpc>
              <a:spcBef>
                <a:spcPts val="0"/>
              </a:spcBef>
              <a:spcAft>
                <a:spcPts val="0"/>
              </a:spcAft>
              <a:buSzPts val="1200"/>
              <a:buNone/>
              <a:defRPr b="0">
                <a:solidFill>
                  <a:schemeClr val="accent4"/>
                </a:solidFill>
              </a:defRPr>
            </a:lvl8pPr>
            <a:lvl9pPr lvl="8" algn="l">
              <a:lnSpc>
                <a:spcPct val="125000"/>
              </a:lnSpc>
              <a:spcBef>
                <a:spcPts val="0"/>
              </a:spcBef>
              <a:spcAft>
                <a:spcPts val="0"/>
              </a:spcAft>
              <a:buSzPts val="1200"/>
              <a:buNone/>
              <a:defRPr b="0">
                <a:solidFill>
                  <a:schemeClr val="accent4"/>
                </a:solidFill>
              </a:defRPr>
            </a:lvl9pPr>
          </a:lstStyle>
          <a:p/>
        </p:txBody>
      </p:sp>
      <p:sp>
        <p:nvSpPr>
          <p:cNvPr id="291" name="Google Shape;291;g1f03e763ce9_0_854"/>
          <p:cNvSpPr txBox="1"/>
          <p:nvPr>
            <p:ph idx="24" type="subTitle"/>
          </p:nvPr>
        </p:nvSpPr>
        <p:spPr>
          <a:xfrm>
            <a:off x="5629633" y="4693920"/>
            <a:ext cx="2816400" cy="231600"/>
          </a:xfrm>
          <a:prstGeom prst="rect">
            <a:avLst/>
          </a:prstGeom>
          <a:noFill/>
          <a:ln>
            <a:noFill/>
          </a:ln>
        </p:spPr>
        <p:txBody>
          <a:bodyPr anchorCtr="0" anchor="b" bIns="0" lIns="0" spcFirstLastPara="1" rIns="0" wrap="square" tIns="0">
            <a:noAutofit/>
          </a:bodyPr>
          <a:lstStyle>
            <a:lvl1pPr lvl="0" marR="0" algn="l">
              <a:lnSpc>
                <a:spcPct val="125000"/>
              </a:lnSpc>
              <a:spcBef>
                <a:spcPts val="0"/>
              </a:spcBef>
              <a:spcAft>
                <a:spcPts val="0"/>
              </a:spcAft>
              <a:buSzPts val="1200"/>
              <a:buNone/>
              <a:defRPr b="0">
                <a:solidFill>
                  <a:schemeClr val="accent4"/>
                </a:solidFill>
              </a:defRPr>
            </a:lvl1pPr>
            <a:lvl2pPr lvl="1" algn="l">
              <a:lnSpc>
                <a:spcPct val="125000"/>
              </a:lnSpc>
              <a:spcBef>
                <a:spcPts val="0"/>
              </a:spcBef>
              <a:spcAft>
                <a:spcPts val="0"/>
              </a:spcAft>
              <a:buSzPts val="1200"/>
              <a:buNone/>
              <a:defRPr b="0">
                <a:solidFill>
                  <a:schemeClr val="accent4"/>
                </a:solidFill>
              </a:defRPr>
            </a:lvl2pPr>
            <a:lvl3pPr lvl="2" algn="l">
              <a:lnSpc>
                <a:spcPct val="125000"/>
              </a:lnSpc>
              <a:spcBef>
                <a:spcPts val="0"/>
              </a:spcBef>
              <a:spcAft>
                <a:spcPts val="0"/>
              </a:spcAft>
              <a:buSzPts val="1200"/>
              <a:buNone/>
              <a:defRPr b="0">
                <a:solidFill>
                  <a:schemeClr val="accent4"/>
                </a:solidFill>
              </a:defRPr>
            </a:lvl3pPr>
            <a:lvl4pPr lvl="3" algn="l">
              <a:lnSpc>
                <a:spcPct val="125000"/>
              </a:lnSpc>
              <a:spcBef>
                <a:spcPts val="0"/>
              </a:spcBef>
              <a:spcAft>
                <a:spcPts val="0"/>
              </a:spcAft>
              <a:buSzPts val="1200"/>
              <a:buNone/>
              <a:defRPr b="0">
                <a:solidFill>
                  <a:schemeClr val="accent4"/>
                </a:solidFill>
              </a:defRPr>
            </a:lvl4pPr>
            <a:lvl5pPr lvl="4" algn="l">
              <a:lnSpc>
                <a:spcPct val="125000"/>
              </a:lnSpc>
              <a:spcBef>
                <a:spcPts val="0"/>
              </a:spcBef>
              <a:spcAft>
                <a:spcPts val="0"/>
              </a:spcAft>
              <a:buSzPts val="1200"/>
              <a:buNone/>
              <a:defRPr b="0">
                <a:solidFill>
                  <a:schemeClr val="accent4"/>
                </a:solidFill>
              </a:defRPr>
            </a:lvl5pPr>
            <a:lvl6pPr lvl="5" algn="l">
              <a:lnSpc>
                <a:spcPct val="125000"/>
              </a:lnSpc>
              <a:spcBef>
                <a:spcPts val="0"/>
              </a:spcBef>
              <a:spcAft>
                <a:spcPts val="0"/>
              </a:spcAft>
              <a:buSzPts val="1200"/>
              <a:buNone/>
              <a:defRPr b="0">
                <a:solidFill>
                  <a:schemeClr val="accent4"/>
                </a:solidFill>
              </a:defRPr>
            </a:lvl6pPr>
            <a:lvl7pPr lvl="6" algn="l">
              <a:lnSpc>
                <a:spcPct val="125000"/>
              </a:lnSpc>
              <a:spcBef>
                <a:spcPts val="0"/>
              </a:spcBef>
              <a:spcAft>
                <a:spcPts val="0"/>
              </a:spcAft>
              <a:buSzPts val="1200"/>
              <a:buNone/>
              <a:defRPr b="0">
                <a:solidFill>
                  <a:schemeClr val="accent4"/>
                </a:solidFill>
              </a:defRPr>
            </a:lvl7pPr>
            <a:lvl8pPr lvl="7" algn="l">
              <a:lnSpc>
                <a:spcPct val="125000"/>
              </a:lnSpc>
              <a:spcBef>
                <a:spcPts val="0"/>
              </a:spcBef>
              <a:spcAft>
                <a:spcPts val="0"/>
              </a:spcAft>
              <a:buSzPts val="1200"/>
              <a:buNone/>
              <a:defRPr b="0">
                <a:solidFill>
                  <a:schemeClr val="accent4"/>
                </a:solidFill>
              </a:defRPr>
            </a:lvl8pPr>
            <a:lvl9pPr lvl="8" algn="l">
              <a:lnSpc>
                <a:spcPct val="125000"/>
              </a:lnSpc>
              <a:spcBef>
                <a:spcPts val="0"/>
              </a:spcBef>
              <a:spcAft>
                <a:spcPts val="0"/>
              </a:spcAft>
              <a:buSzPts val="1200"/>
              <a:buNone/>
              <a:defRPr b="0">
                <a:solidFill>
                  <a:schemeClr val="accent4"/>
                </a:solidFill>
              </a:defRPr>
            </a:lvl9pPr>
          </a:lstStyle>
          <a:p/>
        </p:txBody>
      </p:sp>
      <p:sp>
        <p:nvSpPr>
          <p:cNvPr id="292" name="Google Shape;292;g1f03e763ce9_0_854"/>
          <p:cNvSpPr txBox="1"/>
          <p:nvPr>
            <p:ph idx="25" type="subTitle"/>
          </p:nvPr>
        </p:nvSpPr>
        <p:spPr>
          <a:xfrm>
            <a:off x="8915383" y="4693920"/>
            <a:ext cx="2816400" cy="231600"/>
          </a:xfrm>
          <a:prstGeom prst="rect">
            <a:avLst/>
          </a:prstGeom>
          <a:noFill/>
          <a:ln>
            <a:noFill/>
          </a:ln>
        </p:spPr>
        <p:txBody>
          <a:bodyPr anchorCtr="0" anchor="b" bIns="0" lIns="0" spcFirstLastPara="1" rIns="0" wrap="square" tIns="0">
            <a:noAutofit/>
          </a:bodyPr>
          <a:lstStyle>
            <a:lvl1pPr lvl="0" marR="0" algn="l">
              <a:lnSpc>
                <a:spcPct val="125000"/>
              </a:lnSpc>
              <a:spcBef>
                <a:spcPts val="0"/>
              </a:spcBef>
              <a:spcAft>
                <a:spcPts val="0"/>
              </a:spcAft>
              <a:buSzPts val="1200"/>
              <a:buNone/>
              <a:defRPr b="0">
                <a:solidFill>
                  <a:schemeClr val="accent4"/>
                </a:solidFill>
              </a:defRPr>
            </a:lvl1pPr>
            <a:lvl2pPr lvl="1" algn="l">
              <a:lnSpc>
                <a:spcPct val="125000"/>
              </a:lnSpc>
              <a:spcBef>
                <a:spcPts val="0"/>
              </a:spcBef>
              <a:spcAft>
                <a:spcPts val="0"/>
              </a:spcAft>
              <a:buSzPts val="1200"/>
              <a:buNone/>
              <a:defRPr b="0">
                <a:solidFill>
                  <a:schemeClr val="accent4"/>
                </a:solidFill>
              </a:defRPr>
            </a:lvl2pPr>
            <a:lvl3pPr lvl="2" algn="l">
              <a:lnSpc>
                <a:spcPct val="125000"/>
              </a:lnSpc>
              <a:spcBef>
                <a:spcPts val="0"/>
              </a:spcBef>
              <a:spcAft>
                <a:spcPts val="0"/>
              </a:spcAft>
              <a:buSzPts val="1200"/>
              <a:buNone/>
              <a:defRPr b="0">
                <a:solidFill>
                  <a:schemeClr val="accent4"/>
                </a:solidFill>
              </a:defRPr>
            </a:lvl3pPr>
            <a:lvl4pPr lvl="3" algn="l">
              <a:lnSpc>
                <a:spcPct val="125000"/>
              </a:lnSpc>
              <a:spcBef>
                <a:spcPts val="0"/>
              </a:spcBef>
              <a:spcAft>
                <a:spcPts val="0"/>
              </a:spcAft>
              <a:buSzPts val="1200"/>
              <a:buNone/>
              <a:defRPr b="0">
                <a:solidFill>
                  <a:schemeClr val="accent4"/>
                </a:solidFill>
              </a:defRPr>
            </a:lvl4pPr>
            <a:lvl5pPr lvl="4" algn="l">
              <a:lnSpc>
                <a:spcPct val="125000"/>
              </a:lnSpc>
              <a:spcBef>
                <a:spcPts val="0"/>
              </a:spcBef>
              <a:spcAft>
                <a:spcPts val="0"/>
              </a:spcAft>
              <a:buSzPts val="1200"/>
              <a:buNone/>
              <a:defRPr b="0">
                <a:solidFill>
                  <a:schemeClr val="accent4"/>
                </a:solidFill>
              </a:defRPr>
            </a:lvl5pPr>
            <a:lvl6pPr lvl="5" algn="l">
              <a:lnSpc>
                <a:spcPct val="125000"/>
              </a:lnSpc>
              <a:spcBef>
                <a:spcPts val="0"/>
              </a:spcBef>
              <a:spcAft>
                <a:spcPts val="0"/>
              </a:spcAft>
              <a:buSzPts val="1200"/>
              <a:buNone/>
              <a:defRPr b="0">
                <a:solidFill>
                  <a:schemeClr val="accent4"/>
                </a:solidFill>
              </a:defRPr>
            </a:lvl6pPr>
            <a:lvl7pPr lvl="6" algn="l">
              <a:lnSpc>
                <a:spcPct val="125000"/>
              </a:lnSpc>
              <a:spcBef>
                <a:spcPts val="0"/>
              </a:spcBef>
              <a:spcAft>
                <a:spcPts val="0"/>
              </a:spcAft>
              <a:buSzPts val="1200"/>
              <a:buNone/>
              <a:defRPr b="0">
                <a:solidFill>
                  <a:schemeClr val="accent4"/>
                </a:solidFill>
              </a:defRPr>
            </a:lvl7pPr>
            <a:lvl8pPr lvl="7" algn="l">
              <a:lnSpc>
                <a:spcPct val="125000"/>
              </a:lnSpc>
              <a:spcBef>
                <a:spcPts val="0"/>
              </a:spcBef>
              <a:spcAft>
                <a:spcPts val="0"/>
              </a:spcAft>
              <a:buSzPts val="1200"/>
              <a:buNone/>
              <a:defRPr b="0">
                <a:solidFill>
                  <a:schemeClr val="accent4"/>
                </a:solidFill>
              </a:defRPr>
            </a:lvl8pPr>
            <a:lvl9pPr lvl="8" algn="l">
              <a:lnSpc>
                <a:spcPct val="125000"/>
              </a:lnSpc>
              <a:spcBef>
                <a:spcPts val="0"/>
              </a:spcBef>
              <a:spcAft>
                <a:spcPts val="0"/>
              </a:spcAft>
              <a:buSzPts val="1200"/>
              <a:buNone/>
              <a:defRPr b="0">
                <a:solidFill>
                  <a:schemeClr val="accent4"/>
                </a:solidFill>
              </a:defRPr>
            </a:lvl9pPr>
          </a:lstStyle>
          <a:p/>
        </p:txBody>
      </p:sp>
      <p:sp>
        <p:nvSpPr>
          <p:cNvPr id="293" name="Google Shape;293;g1f03e763ce9_0_854"/>
          <p:cNvSpPr txBox="1"/>
          <p:nvPr>
            <p:ph idx="26" type="subTitle"/>
          </p:nvPr>
        </p:nvSpPr>
        <p:spPr>
          <a:xfrm>
            <a:off x="5629633" y="5852160"/>
            <a:ext cx="2816400" cy="231600"/>
          </a:xfrm>
          <a:prstGeom prst="rect">
            <a:avLst/>
          </a:prstGeom>
          <a:noFill/>
          <a:ln>
            <a:noFill/>
          </a:ln>
        </p:spPr>
        <p:txBody>
          <a:bodyPr anchorCtr="0" anchor="b" bIns="0" lIns="0" spcFirstLastPara="1" rIns="0" wrap="square" tIns="0">
            <a:noAutofit/>
          </a:bodyPr>
          <a:lstStyle>
            <a:lvl1pPr lvl="0" marR="0" algn="l">
              <a:lnSpc>
                <a:spcPct val="125000"/>
              </a:lnSpc>
              <a:spcBef>
                <a:spcPts val="0"/>
              </a:spcBef>
              <a:spcAft>
                <a:spcPts val="0"/>
              </a:spcAft>
              <a:buSzPts val="1200"/>
              <a:buNone/>
              <a:defRPr b="0">
                <a:solidFill>
                  <a:schemeClr val="accent4"/>
                </a:solidFill>
              </a:defRPr>
            </a:lvl1pPr>
            <a:lvl2pPr lvl="1" algn="l">
              <a:lnSpc>
                <a:spcPct val="125000"/>
              </a:lnSpc>
              <a:spcBef>
                <a:spcPts val="0"/>
              </a:spcBef>
              <a:spcAft>
                <a:spcPts val="0"/>
              </a:spcAft>
              <a:buSzPts val="1200"/>
              <a:buNone/>
              <a:defRPr b="0">
                <a:solidFill>
                  <a:schemeClr val="accent4"/>
                </a:solidFill>
              </a:defRPr>
            </a:lvl2pPr>
            <a:lvl3pPr lvl="2" algn="l">
              <a:lnSpc>
                <a:spcPct val="125000"/>
              </a:lnSpc>
              <a:spcBef>
                <a:spcPts val="0"/>
              </a:spcBef>
              <a:spcAft>
                <a:spcPts val="0"/>
              </a:spcAft>
              <a:buSzPts val="1200"/>
              <a:buNone/>
              <a:defRPr b="0">
                <a:solidFill>
                  <a:schemeClr val="accent4"/>
                </a:solidFill>
              </a:defRPr>
            </a:lvl3pPr>
            <a:lvl4pPr lvl="3" algn="l">
              <a:lnSpc>
                <a:spcPct val="125000"/>
              </a:lnSpc>
              <a:spcBef>
                <a:spcPts val="0"/>
              </a:spcBef>
              <a:spcAft>
                <a:spcPts val="0"/>
              </a:spcAft>
              <a:buSzPts val="1200"/>
              <a:buNone/>
              <a:defRPr b="0">
                <a:solidFill>
                  <a:schemeClr val="accent4"/>
                </a:solidFill>
              </a:defRPr>
            </a:lvl4pPr>
            <a:lvl5pPr lvl="4" algn="l">
              <a:lnSpc>
                <a:spcPct val="125000"/>
              </a:lnSpc>
              <a:spcBef>
                <a:spcPts val="0"/>
              </a:spcBef>
              <a:spcAft>
                <a:spcPts val="0"/>
              </a:spcAft>
              <a:buSzPts val="1200"/>
              <a:buNone/>
              <a:defRPr b="0">
                <a:solidFill>
                  <a:schemeClr val="accent4"/>
                </a:solidFill>
              </a:defRPr>
            </a:lvl5pPr>
            <a:lvl6pPr lvl="5" algn="l">
              <a:lnSpc>
                <a:spcPct val="125000"/>
              </a:lnSpc>
              <a:spcBef>
                <a:spcPts val="0"/>
              </a:spcBef>
              <a:spcAft>
                <a:spcPts val="0"/>
              </a:spcAft>
              <a:buSzPts val="1200"/>
              <a:buNone/>
              <a:defRPr b="0">
                <a:solidFill>
                  <a:schemeClr val="accent4"/>
                </a:solidFill>
              </a:defRPr>
            </a:lvl6pPr>
            <a:lvl7pPr lvl="6" algn="l">
              <a:lnSpc>
                <a:spcPct val="125000"/>
              </a:lnSpc>
              <a:spcBef>
                <a:spcPts val="0"/>
              </a:spcBef>
              <a:spcAft>
                <a:spcPts val="0"/>
              </a:spcAft>
              <a:buSzPts val="1200"/>
              <a:buNone/>
              <a:defRPr b="0">
                <a:solidFill>
                  <a:schemeClr val="accent4"/>
                </a:solidFill>
              </a:defRPr>
            </a:lvl7pPr>
            <a:lvl8pPr lvl="7" algn="l">
              <a:lnSpc>
                <a:spcPct val="125000"/>
              </a:lnSpc>
              <a:spcBef>
                <a:spcPts val="0"/>
              </a:spcBef>
              <a:spcAft>
                <a:spcPts val="0"/>
              </a:spcAft>
              <a:buSzPts val="1200"/>
              <a:buNone/>
              <a:defRPr b="0">
                <a:solidFill>
                  <a:schemeClr val="accent4"/>
                </a:solidFill>
              </a:defRPr>
            </a:lvl8pPr>
            <a:lvl9pPr lvl="8" algn="l">
              <a:lnSpc>
                <a:spcPct val="125000"/>
              </a:lnSpc>
              <a:spcBef>
                <a:spcPts val="0"/>
              </a:spcBef>
              <a:spcAft>
                <a:spcPts val="0"/>
              </a:spcAft>
              <a:buSzPts val="1200"/>
              <a:buNone/>
              <a:defRPr b="0">
                <a:solidFill>
                  <a:schemeClr val="accent4"/>
                </a:solidFill>
              </a:defRPr>
            </a:lvl9pPr>
          </a:lstStyle>
          <a:p/>
        </p:txBody>
      </p:sp>
      <p:sp>
        <p:nvSpPr>
          <p:cNvPr id="294" name="Google Shape;294;g1f03e763ce9_0_854"/>
          <p:cNvSpPr txBox="1"/>
          <p:nvPr>
            <p:ph idx="27" type="subTitle"/>
          </p:nvPr>
        </p:nvSpPr>
        <p:spPr>
          <a:xfrm>
            <a:off x="8915383" y="5852160"/>
            <a:ext cx="2816400" cy="231600"/>
          </a:xfrm>
          <a:prstGeom prst="rect">
            <a:avLst/>
          </a:prstGeom>
          <a:noFill/>
          <a:ln>
            <a:noFill/>
          </a:ln>
        </p:spPr>
        <p:txBody>
          <a:bodyPr anchorCtr="0" anchor="b" bIns="0" lIns="0" spcFirstLastPara="1" rIns="0" wrap="square" tIns="0">
            <a:noAutofit/>
          </a:bodyPr>
          <a:lstStyle>
            <a:lvl1pPr lvl="0" marR="0" algn="l">
              <a:lnSpc>
                <a:spcPct val="125000"/>
              </a:lnSpc>
              <a:spcBef>
                <a:spcPts val="0"/>
              </a:spcBef>
              <a:spcAft>
                <a:spcPts val="0"/>
              </a:spcAft>
              <a:buSzPts val="1200"/>
              <a:buNone/>
              <a:defRPr b="0">
                <a:solidFill>
                  <a:schemeClr val="accent4"/>
                </a:solidFill>
              </a:defRPr>
            </a:lvl1pPr>
            <a:lvl2pPr lvl="1" algn="l">
              <a:lnSpc>
                <a:spcPct val="125000"/>
              </a:lnSpc>
              <a:spcBef>
                <a:spcPts val="0"/>
              </a:spcBef>
              <a:spcAft>
                <a:spcPts val="0"/>
              </a:spcAft>
              <a:buSzPts val="1200"/>
              <a:buNone/>
              <a:defRPr b="0">
                <a:solidFill>
                  <a:schemeClr val="accent4"/>
                </a:solidFill>
              </a:defRPr>
            </a:lvl2pPr>
            <a:lvl3pPr lvl="2" algn="l">
              <a:lnSpc>
                <a:spcPct val="125000"/>
              </a:lnSpc>
              <a:spcBef>
                <a:spcPts val="0"/>
              </a:spcBef>
              <a:spcAft>
                <a:spcPts val="0"/>
              </a:spcAft>
              <a:buSzPts val="1200"/>
              <a:buNone/>
              <a:defRPr b="0">
                <a:solidFill>
                  <a:schemeClr val="accent4"/>
                </a:solidFill>
              </a:defRPr>
            </a:lvl3pPr>
            <a:lvl4pPr lvl="3" algn="l">
              <a:lnSpc>
                <a:spcPct val="125000"/>
              </a:lnSpc>
              <a:spcBef>
                <a:spcPts val="0"/>
              </a:spcBef>
              <a:spcAft>
                <a:spcPts val="0"/>
              </a:spcAft>
              <a:buSzPts val="1200"/>
              <a:buNone/>
              <a:defRPr b="0">
                <a:solidFill>
                  <a:schemeClr val="accent4"/>
                </a:solidFill>
              </a:defRPr>
            </a:lvl4pPr>
            <a:lvl5pPr lvl="4" algn="l">
              <a:lnSpc>
                <a:spcPct val="125000"/>
              </a:lnSpc>
              <a:spcBef>
                <a:spcPts val="0"/>
              </a:spcBef>
              <a:spcAft>
                <a:spcPts val="0"/>
              </a:spcAft>
              <a:buSzPts val="1200"/>
              <a:buNone/>
              <a:defRPr b="0">
                <a:solidFill>
                  <a:schemeClr val="accent4"/>
                </a:solidFill>
              </a:defRPr>
            </a:lvl5pPr>
            <a:lvl6pPr lvl="5" algn="l">
              <a:lnSpc>
                <a:spcPct val="125000"/>
              </a:lnSpc>
              <a:spcBef>
                <a:spcPts val="0"/>
              </a:spcBef>
              <a:spcAft>
                <a:spcPts val="0"/>
              </a:spcAft>
              <a:buSzPts val="1200"/>
              <a:buNone/>
              <a:defRPr b="0">
                <a:solidFill>
                  <a:schemeClr val="accent4"/>
                </a:solidFill>
              </a:defRPr>
            </a:lvl6pPr>
            <a:lvl7pPr lvl="6" algn="l">
              <a:lnSpc>
                <a:spcPct val="125000"/>
              </a:lnSpc>
              <a:spcBef>
                <a:spcPts val="0"/>
              </a:spcBef>
              <a:spcAft>
                <a:spcPts val="0"/>
              </a:spcAft>
              <a:buSzPts val="1200"/>
              <a:buNone/>
              <a:defRPr b="0">
                <a:solidFill>
                  <a:schemeClr val="accent4"/>
                </a:solidFill>
              </a:defRPr>
            </a:lvl7pPr>
            <a:lvl8pPr lvl="7" algn="l">
              <a:lnSpc>
                <a:spcPct val="125000"/>
              </a:lnSpc>
              <a:spcBef>
                <a:spcPts val="0"/>
              </a:spcBef>
              <a:spcAft>
                <a:spcPts val="0"/>
              </a:spcAft>
              <a:buSzPts val="1200"/>
              <a:buNone/>
              <a:defRPr b="0">
                <a:solidFill>
                  <a:schemeClr val="accent4"/>
                </a:solidFill>
              </a:defRPr>
            </a:lvl8pPr>
            <a:lvl9pPr lvl="8" algn="l">
              <a:lnSpc>
                <a:spcPct val="125000"/>
              </a:lnSpc>
              <a:spcBef>
                <a:spcPts val="0"/>
              </a:spcBef>
              <a:spcAft>
                <a:spcPts val="0"/>
              </a:spcAft>
              <a:buSzPts val="1200"/>
              <a:buNone/>
              <a:defRPr b="0">
                <a:solidFill>
                  <a:schemeClr val="accent4"/>
                </a:solidFil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TDC_Light 1 2">
  <p:cSld name="TITLE_1_1_5">
    <p:spTree>
      <p:nvGrpSpPr>
        <p:cNvPr id="33" name="Shape 33"/>
        <p:cNvGrpSpPr/>
        <p:nvPr/>
      </p:nvGrpSpPr>
      <p:grpSpPr>
        <a:xfrm>
          <a:off x="0" y="0"/>
          <a:ext cx="0" cy="0"/>
          <a:chOff x="0" y="0"/>
          <a:chExt cx="0" cy="0"/>
        </a:xfrm>
      </p:grpSpPr>
      <p:sp>
        <p:nvSpPr>
          <p:cNvPr id="34" name="Google Shape;34;g1f5e60ca3f9_0_198"/>
          <p:cNvSpPr txBox="1"/>
          <p:nvPr>
            <p:ph idx="12" type="sldNum"/>
          </p:nvPr>
        </p:nvSpPr>
        <p:spPr>
          <a:xfrm>
            <a:off x="5892800" y="6172200"/>
            <a:ext cx="2844600" cy="276900"/>
          </a:xfrm>
          <a:prstGeom prst="rect">
            <a:avLst/>
          </a:prstGeom>
          <a:noFill/>
          <a:ln>
            <a:noFill/>
          </a:ln>
        </p:spPr>
        <p:txBody>
          <a:bodyPr anchorCtr="0" anchor="ctr" bIns="45700" lIns="45700" spcFirstLastPara="1" rIns="45700" wrap="square" tIns="45700">
            <a:spAutoFit/>
          </a:bodyPr>
          <a:lstStyle>
            <a:lvl1pPr indent="0" lvl="0" marL="0" marR="0" rtl="0" algn="r">
              <a:lnSpc>
                <a:spcPct val="100000"/>
              </a:lnSpc>
              <a:spcBef>
                <a:spcPts val="0"/>
              </a:spcBef>
              <a:spcAft>
                <a:spcPts val="0"/>
              </a:spcAft>
              <a:buClr>
                <a:srgbClr val="FFFFFF"/>
              </a:buClr>
              <a:buSzPts val="1200"/>
              <a:buFont typeface="Arial"/>
              <a:buNone/>
              <a:defRPr b="0" i="0" sz="1200" u="none" cap="none" strike="noStrike">
                <a:solidFill>
                  <a:srgbClr val="FFFFFF"/>
                </a:solidFill>
                <a:latin typeface="Arial"/>
                <a:ea typeface="Arial"/>
                <a:cs typeface="Arial"/>
                <a:sym typeface="Arial"/>
              </a:defRPr>
            </a:lvl1pPr>
            <a:lvl2pPr indent="0" lvl="1" marL="0" marR="0" rtl="0" algn="r">
              <a:lnSpc>
                <a:spcPct val="100000"/>
              </a:lnSpc>
              <a:spcBef>
                <a:spcPts val="0"/>
              </a:spcBef>
              <a:spcAft>
                <a:spcPts val="0"/>
              </a:spcAft>
              <a:buClr>
                <a:srgbClr val="FFFFFF"/>
              </a:buClr>
              <a:buSzPts val="1200"/>
              <a:buFont typeface="Arial"/>
              <a:buNone/>
              <a:defRPr b="0" i="0" sz="1200" u="none" cap="none" strike="noStrike">
                <a:solidFill>
                  <a:srgbClr val="FFFFFF"/>
                </a:solidFill>
                <a:latin typeface="Arial"/>
                <a:ea typeface="Arial"/>
                <a:cs typeface="Arial"/>
                <a:sym typeface="Arial"/>
              </a:defRPr>
            </a:lvl2pPr>
            <a:lvl3pPr indent="0" lvl="2" marL="0" marR="0" rtl="0" algn="r">
              <a:lnSpc>
                <a:spcPct val="100000"/>
              </a:lnSpc>
              <a:spcBef>
                <a:spcPts val="0"/>
              </a:spcBef>
              <a:spcAft>
                <a:spcPts val="0"/>
              </a:spcAft>
              <a:buClr>
                <a:srgbClr val="FFFFFF"/>
              </a:buClr>
              <a:buSzPts val="1200"/>
              <a:buFont typeface="Arial"/>
              <a:buNone/>
              <a:defRPr b="0" i="0" sz="1200" u="none" cap="none" strike="noStrike">
                <a:solidFill>
                  <a:srgbClr val="FFFFFF"/>
                </a:solidFill>
                <a:latin typeface="Arial"/>
                <a:ea typeface="Arial"/>
                <a:cs typeface="Arial"/>
                <a:sym typeface="Arial"/>
              </a:defRPr>
            </a:lvl3pPr>
            <a:lvl4pPr indent="0" lvl="3" marL="0" marR="0" rtl="0" algn="r">
              <a:lnSpc>
                <a:spcPct val="100000"/>
              </a:lnSpc>
              <a:spcBef>
                <a:spcPts val="0"/>
              </a:spcBef>
              <a:spcAft>
                <a:spcPts val="0"/>
              </a:spcAft>
              <a:buClr>
                <a:srgbClr val="FFFFFF"/>
              </a:buClr>
              <a:buSzPts val="1200"/>
              <a:buFont typeface="Arial"/>
              <a:buNone/>
              <a:defRPr b="0" i="0" sz="1200" u="none" cap="none" strike="noStrike">
                <a:solidFill>
                  <a:srgbClr val="FFFFFF"/>
                </a:solidFill>
                <a:latin typeface="Arial"/>
                <a:ea typeface="Arial"/>
                <a:cs typeface="Arial"/>
                <a:sym typeface="Arial"/>
              </a:defRPr>
            </a:lvl4pPr>
            <a:lvl5pPr indent="0" lvl="4" marL="0" marR="0" rtl="0" algn="r">
              <a:lnSpc>
                <a:spcPct val="100000"/>
              </a:lnSpc>
              <a:spcBef>
                <a:spcPts val="0"/>
              </a:spcBef>
              <a:spcAft>
                <a:spcPts val="0"/>
              </a:spcAft>
              <a:buClr>
                <a:srgbClr val="FFFFFF"/>
              </a:buClr>
              <a:buSzPts val="1200"/>
              <a:buFont typeface="Arial"/>
              <a:buNone/>
              <a:defRPr b="0" i="0" sz="1200" u="none" cap="none" strike="noStrike">
                <a:solidFill>
                  <a:srgbClr val="FFFFFF"/>
                </a:solidFill>
                <a:latin typeface="Arial"/>
                <a:ea typeface="Arial"/>
                <a:cs typeface="Arial"/>
                <a:sym typeface="Arial"/>
              </a:defRPr>
            </a:lvl5pPr>
            <a:lvl6pPr indent="0" lvl="5" marL="0" marR="0" rtl="0" algn="r">
              <a:lnSpc>
                <a:spcPct val="100000"/>
              </a:lnSpc>
              <a:spcBef>
                <a:spcPts val="0"/>
              </a:spcBef>
              <a:spcAft>
                <a:spcPts val="0"/>
              </a:spcAft>
              <a:buClr>
                <a:srgbClr val="FFFFFF"/>
              </a:buClr>
              <a:buSzPts val="1200"/>
              <a:buFont typeface="Arial"/>
              <a:buNone/>
              <a:defRPr b="0" i="0" sz="1200" u="none" cap="none" strike="noStrike">
                <a:solidFill>
                  <a:srgbClr val="FFFFFF"/>
                </a:solidFill>
                <a:latin typeface="Arial"/>
                <a:ea typeface="Arial"/>
                <a:cs typeface="Arial"/>
                <a:sym typeface="Arial"/>
              </a:defRPr>
            </a:lvl6pPr>
            <a:lvl7pPr indent="0" lvl="6" marL="0" marR="0" rtl="0" algn="r">
              <a:lnSpc>
                <a:spcPct val="100000"/>
              </a:lnSpc>
              <a:spcBef>
                <a:spcPts val="0"/>
              </a:spcBef>
              <a:spcAft>
                <a:spcPts val="0"/>
              </a:spcAft>
              <a:buClr>
                <a:srgbClr val="FFFFFF"/>
              </a:buClr>
              <a:buSzPts val="1200"/>
              <a:buFont typeface="Arial"/>
              <a:buNone/>
              <a:defRPr b="0" i="0" sz="1200" u="none" cap="none" strike="noStrike">
                <a:solidFill>
                  <a:srgbClr val="FFFFFF"/>
                </a:solidFill>
                <a:latin typeface="Arial"/>
                <a:ea typeface="Arial"/>
                <a:cs typeface="Arial"/>
                <a:sym typeface="Arial"/>
              </a:defRPr>
            </a:lvl7pPr>
            <a:lvl8pPr indent="0" lvl="7" marL="0" marR="0" rtl="0" algn="r">
              <a:lnSpc>
                <a:spcPct val="100000"/>
              </a:lnSpc>
              <a:spcBef>
                <a:spcPts val="0"/>
              </a:spcBef>
              <a:spcAft>
                <a:spcPts val="0"/>
              </a:spcAft>
              <a:buClr>
                <a:srgbClr val="FFFFFF"/>
              </a:buClr>
              <a:buSzPts val="1200"/>
              <a:buFont typeface="Arial"/>
              <a:buNone/>
              <a:defRPr b="0" i="0" sz="1200" u="none" cap="none" strike="noStrike">
                <a:solidFill>
                  <a:srgbClr val="FFFFFF"/>
                </a:solidFill>
                <a:latin typeface="Arial"/>
                <a:ea typeface="Arial"/>
                <a:cs typeface="Arial"/>
                <a:sym typeface="Arial"/>
              </a:defRPr>
            </a:lvl8pPr>
            <a:lvl9pPr indent="0" lvl="8" marL="0" marR="0" rtl="0" algn="r">
              <a:lnSpc>
                <a:spcPct val="100000"/>
              </a:lnSpc>
              <a:spcBef>
                <a:spcPts val="0"/>
              </a:spcBef>
              <a:spcAft>
                <a:spcPts val="0"/>
              </a:spcAft>
              <a:buClr>
                <a:srgbClr val="FFFFFF"/>
              </a:buClr>
              <a:buSzPts val="1200"/>
              <a:buFont typeface="Arial"/>
              <a:buNone/>
              <a:defRPr b="0" i="0" sz="1200" u="none" cap="none" strike="noStrike">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Mission">
  <p:cSld name="SECTION_HEADER_2_1_2_1_1">
    <p:bg>
      <p:bgPr>
        <a:solidFill>
          <a:schemeClr val="dk1"/>
        </a:solidFill>
      </p:bgPr>
    </p:bg>
    <p:spTree>
      <p:nvGrpSpPr>
        <p:cNvPr id="295" name="Shape 295"/>
        <p:cNvGrpSpPr/>
        <p:nvPr/>
      </p:nvGrpSpPr>
      <p:grpSpPr>
        <a:xfrm>
          <a:off x="0" y="0"/>
          <a:ext cx="0" cy="0"/>
          <a:chOff x="0" y="0"/>
          <a:chExt cx="0" cy="0"/>
        </a:xfrm>
      </p:grpSpPr>
      <p:sp>
        <p:nvSpPr>
          <p:cNvPr id="296" name="Google Shape;296;g1f03e763ce9_0_880"/>
          <p:cNvSpPr txBox="1"/>
          <p:nvPr>
            <p:ph type="title"/>
          </p:nvPr>
        </p:nvSpPr>
        <p:spPr>
          <a:xfrm>
            <a:off x="935733" y="2377440"/>
            <a:ext cx="8918400" cy="2743200"/>
          </a:xfrm>
          <a:prstGeom prst="rect">
            <a:avLst/>
          </a:prstGeom>
          <a:noFill/>
          <a:ln>
            <a:noFill/>
          </a:ln>
        </p:spPr>
        <p:txBody>
          <a:bodyPr anchorCtr="0" anchor="t" bIns="0" lIns="0" spcFirstLastPara="1" rIns="0" wrap="square" tIns="0">
            <a:noAutofit/>
          </a:bodyPr>
          <a:lstStyle>
            <a:lvl1pPr lvl="0" algn="l">
              <a:lnSpc>
                <a:spcPct val="125000"/>
              </a:lnSpc>
              <a:spcBef>
                <a:spcPts val="0"/>
              </a:spcBef>
              <a:spcAft>
                <a:spcPts val="0"/>
              </a:spcAft>
              <a:buClr>
                <a:schemeClr val="accent4"/>
              </a:buClr>
              <a:buSzPts val="2400"/>
              <a:buNone/>
              <a:defRPr sz="2400">
                <a:solidFill>
                  <a:schemeClr val="accent4"/>
                </a:solidFill>
              </a:defRPr>
            </a:lvl1pPr>
            <a:lvl2pPr lvl="1" algn="ctr">
              <a:lnSpc>
                <a:spcPct val="125000"/>
              </a:lnSpc>
              <a:spcBef>
                <a:spcPts val="0"/>
              </a:spcBef>
              <a:spcAft>
                <a:spcPts val="0"/>
              </a:spcAft>
              <a:buClr>
                <a:schemeClr val="accent4"/>
              </a:buClr>
              <a:buSzPts val="2400"/>
              <a:buNone/>
              <a:defRPr sz="2400">
                <a:solidFill>
                  <a:schemeClr val="accent4"/>
                </a:solidFill>
              </a:defRPr>
            </a:lvl2pPr>
            <a:lvl3pPr lvl="2" algn="ctr">
              <a:lnSpc>
                <a:spcPct val="125000"/>
              </a:lnSpc>
              <a:spcBef>
                <a:spcPts val="0"/>
              </a:spcBef>
              <a:spcAft>
                <a:spcPts val="0"/>
              </a:spcAft>
              <a:buClr>
                <a:schemeClr val="accent4"/>
              </a:buClr>
              <a:buSzPts val="2400"/>
              <a:buNone/>
              <a:defRPr sz="2400">
                <a:solidFill>
                  <a:schemeClr val="accent4"/>
                </a:solidFill>
              </a:defRPr>
            </a:lvl3pPr>
            <a:lvl4pPr lvl="3" algn="ctr">
              <a:lnSpc>
                <a:spcPct val="125000"/>
              </a:lnSpc>
              <a:spcBef>
                <a:spcPts val="0"/>
              </a:spcBef>
              <a:spcAft>
                <a:spcPts val="0"/>
              </a:spcAft>
              <a:buClr>
                <a:schemeClr val="accent4"/>
              </a:buClr>
              <a:buSzPts val="2400"/>
              <a:buNone/>
              <a:defRPr sz="2400">
                <a:solidFill>
                  <a:schemeClr val="accent4"/>
                </a:solidFill>
              </a:defRPr>
            </a:lvl4pPr>
            <a:lvl5pPr lvl="4" algn="ctr">
              <a:lnSpc>
                <a:spcPct val="125000"/>
              </a:lnSpc>
              <a:spcBef>
                <a:spcPts val="0"/>
              </a:spcBef>
              <a:spcAft>
                <a:spcPts val="0"/>
              </a:spcAft>
              <a:buClr>
                <a:schemeClr val="accent4"/>
              </a:buClr>
              <a:buSzPts val="2400"/>
              <a:buNone/>
              <a:defRPr sz="2400">
                <a:solidFill>
                  <a:schemeClr val="accent4"/>
                </a:solidFill>
              </a:defRPr>
            </a:lvl5pPr>
            <a:lvl6pPr lvl="5" algn="ctr">
              <a:lnSpc>
                <a:spcPct val="125000"/>
              </a:lnSpc>
              <a:spcBef>
                <a:spcPts val="0"/>
              </a:spcBef>
              <a:spcAft>
                <a:spcPts val="0"/>
              </a:spcAft>
              <a:buClr>
                <a:schemeClr val="accent4"/>
              </a:buClr>
              <a:buSzPts val="2400"/>
              <a:buNone/>
              <a:defRPr sz="2400">
                <a:solidFill>
                  <a:schemeClr val="accent4"/>
                </a:solidFill>
              </a:defRPr>
            </a:lvl6pPr>
            <a:lvl7pPr lvl="6" algn="ctr">
              <a:lnSpc>
                <a:spcPct val="125000"/>
              </a:lnSpc>
              <a:spcBef>
                <a:spcPts val="0"/>
              </a:spcBef>
              <a:spcAft>
                <a:spcPts val="0"/>
              </a:spcAft>
              <a:buClr>
                <a:schemeClr val="accent4"/>
              </a:buClr>
              <a:buSzPts val="2400"/>
              <a:buNone/>
              <a:defRPr sz="2400">
                <a:solidFill>
                  <a:schemeClr val="accent4"/>
                </a:solidFill>
              </a:defRPr>
            </a:lvl7pPr>
            <a:lvl8pPr lvl="7" algn="ctr">
              <a:lnSpc>
                <a:spcPct val="125000"/>
              </a:lnSpc>
              <a:spcBef>
                <a:spcPts val="0"/>
              </a:spcBef>
              <a:spcAft>
                <a:spcPts val="0"/>
              </a:spcAft>
              <a:buClr>
                <a:schemeClr val="accent4"/>
              </a:buClr>
              <a:buSzPts val="2400"/>
              <a:buNone/>
              <a:defRPr sz="2400">
                <a:solidFill>
                  <a:schemeClr val="accent4"/>
                </a:solidFill>
              </a:defRPr>
            </a:lvl8pPr>
            <a:lvl9pPr lvl="8" algn="ctr">
              <a:lnSpc>
                <a:spcPct val="125000"/>
              </a:lnSpc>
              <a:spcBef>
                <a:spcPts val="0"/>
              </a:spcBef>
              <a:spcAft>
                <a:spcPts val="0"/>
              </a:spcAft>
              <a:buClr>
                <a:schemeClr val="accent4"/>
              </a:buClr>
              <a:buSzPts val="2400"/>
              <a:buNone/>
              <a:defRPr sz="2400">
                <a:solidFill>
                  <a:schemeClr val="accent4"/>
                </a:solidFill>
              </a:defRPr>
            </a:lvl9pPr>
          </a:lstStyle>
          <a:p/>
        </p:txBody>
      </p:sp>
      <p:sp>
        <p:nvSpPr>
          <p:cNvPr id="297" name="Google Shape;297;g1f03e763ce9_0_880"/>
          <p:cNvSpPr txBox="1"/>
          <p:nvPr>
            <p:ph idx="1" type="subTitle"/>
          </p:nvPr>
        </p:nvSpPr>
        <p:spPr>
          <a:xfrm>
            <a:off x="935733" y="1828800"/>
            <a:ext cx="8918400" cy="231600"/>
          </a:xfrm>
          <a:prstGeom prst="rect">
            <a:avLst/>
          </a:prstGeom>
          <a:noFill/>
          <a:ln>
            <a:noFill/>
          </a:ln>
        </p:spPr>
        <p:txBody>
          <a:bodyPr anchorCtr="0" anchor="t" bIns="0" lIns="0" spcFirstLastPara="1" rIns="0" wrap="square" tIns="0">
            <a:noAutofit/>
          </a:bodyPr>
          <a:lstStyle>
            <a:lvl1pPr lvl="0" marR="0" algn="l">
              <a:lnSpc>
                <a:spcPct val="125000"/>
              </a:lnSpc>
              <a:spcBef>
                <a:spcPts val="0"/>
              </a:spcBef>
              <a:spcAft>
                <a:spcPts val="0"/>
              </a:spcAft>
              <a:buSzPts val="1200"/>
              <a:buNone/>
              <a:defRPr sz="1200">
                <a:solidFill>
                  <a:schemeClr val="accent4"/>
                </a:solidFill>
              </a:defRPr>
            </a:lvl1pPr>
            <a:lvl2pPr lvl="1" algn="l">
              <a:lnSpc>
                <a:spcPct val="125000"/>
              </a:lnSpc>
              <a:spcBef>
                <a:spcPts val="0"/>
              </a:spcBef>
              <a:spcAft>
                <a:spcPts val="0"/>
              </a:spcAft>
              <a:buSzPts val="1200"/>
              <a:buNone/>
              <a:defRPr sz="1200">
                <a:solidFill>
                  <a:schemeClr val="accent4"/>
                </a:solidFill>
              </a:defRPr>
            </a:lvl2pPr>
            <a:lvl3pPr lvl="2" algn="l">
              <a:lnSpc>
                <a:spcPct val="125000"/>
              </a:lnSpc>
              <a:spcBef>
                <a:spcPts val="0"/>
              </a:spcBef>
              <a:spcAft>
                <a:spcPts val="0"/>
              </a:spcAft>
              <a:buSzPts val="1200"/>
              <a:buNone/>
              <a:defRPr sz="1200">
                <a:solidFill>
                  <a:schemeClr val="accent4"/>
                </a:solidFill>
              </a:defRPr>
            </a:lvl3pPr>
            <a:lvl4pPr lvl="3" algn="l">
              <a:lnSpc>
                <a:spcPct val="125000"/>
              </a:lnSpc>
              <a:spcBef>
                <a:spcPts val="0"/>
              </a:spcBef>
              <a:spcAft>
                <a:spcPts val="0"/>
              </a:spcAft>
              <a:buSzPts val="1200"/>
              <a:buNone/>
              <a:defRPr sz="1200">
                <a:solidFill>
                  <a:schemeClr val="accent4"/>
                </a:solidFill>
              </a:defRPr>
            </a:lvl4pPr>
            <a:lvl5pPr lvl="4" algn="l">
              <a:lnSpc>
                <a:spcPct val="125000"/>
              </a:lnSpc>
              <a:spcBef>
                <a:spcPts val="0"/>
              </a:spcBef>
              <a:spcAft>
                <a:spcPts val="0"/>
              </a:spcAft>
              <a:buSzPts val="1200"/>
              <a:buNone/>
              <a:defRPr sz="1200">
                <a:solidFill>
                  <a:schemeClr val="accent4"/>
                </a:solidFill>
              </a:defRPr>
            </a:lvl5pPr>
            <a:lvl6pPr lvl="5" algn="l">
              <a:lnSpc>
                <a:spcPct val="125000"/>
              </a:lnSpc>
              <a:spcBef>
                <a:spcPts val="0"/>
              </a:spcBef>
              <a:spcAft>
                <a:spcPts val="0"/>
              </a:spcAft>
              <a:buSzPts val="1200"/>
              <a:buNone/>
              <a:defRPr sz="1200">
                <a:solidFill>
                  <a:schemeClr val="accent4"/>
                </a:solidFill>
              </a:defRPr>
            </a:lvl6pPr>
            <a:lvl7pPr lvl="6" algn="l">
              <a:lnSpc>
                <a:spcPct val="125000"/>
              </a:lnSpc>
              <a:spcBef>
                <a:spcPts val="0"/>
              </a:spcBef>
              <a:spcAft>
                <a:spcPts val="0"/>
              </a:spcAft>
              <a:buSzPts val="1200"/>
              <a:buNone/>
              <a:defRPr sz="1200">
                <a:solidFill>
                  <a:schemeClr val="accent4"/>
                </a:solidFill>
              </a:defRPr>
            </a:lvl7pPr>
            <a:lvl8pPr lvl="7" algn="l">
              <a:lnSpc>
                <a:spcPct val="125000"/>
              </a:lnSpc>
              <a:spcBef>
                <a:spcPts val="0"/>
              </a:spcBef>
              <a:spcAft>
                <a:spcPts val="0"/>
              </a:spcAft>
              <a:buSzPts val="1200"/>
              <a:buNone/>
              <a:defRPr sz="1200">
                <a:solidFill>
                  <a:schemeClr val="accent4"/>
                </a:solidFill>
              </a:defRPr>
            </a:lvl8pPr>
            <a:lvl9pPr lvl="8" algn="l">
              <a:lnSpc>
                <a:spcPct val="125000"/>
              </a:lnSpc>
              <a:spcBef>
                <a:spcPts val="0"/>
              </a:spcBef>
              <a:spcAft>
                <a:spcPts val="0"/>
              </a:spcAft>
              <a:buSzPts val="1200"/>
              <a:buNone/>
              <a:defRPr sz="1200">
                <a:solidFill>
                  <a:schemeClr val="accent4"/>
                </a:solidFill>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_Quote">
  <p:cSld name="SECTION_HEADER_2_1_2_2_1">
    <p:bg>
      <p:bgPr>
        <a:solidFill>
          <a:schemeClr val="dk1"/>
        </a:solidFill>
      </p:bgPr>
    </p:bg>
    <p:spTree>
      <p:nvGrpSpPr>
        <p:cNvPr id="298" name="Shape 298"/>
        <p:cNvGrpSpPr/>
        <p:nvPr/>
      </p:nvGrpSpPr>
      <p:grpSpPr>
        <a:xfrm>
          <a:off x="0" y="0"/>
          <a:ext cx="0" cy="0"/>
          <a:chOff x="0" y="0"/>
          <a:chExt cx="0" cy="0"/>
        </a:xfrm>
      </p:grpSpPr>
      <p:sp>
        <p:nvSpPr>
          <p:cNvPr id="299" name="Google Shape;299;g1f03e763ce9_0_883"/>
          <p:cNvSpPr txBox="1"/>
          <p:nvPr>
            <p:ph type="title"/>
          </p:nvPr>
        </p:nvSpPr>
        <p:spPr>
          <a:xfrm>
            <a:off x="935733" y="1798320"/>
            <a:ext cx="8918400" cy="2743200"/>
          </a:xfrm>
          <a:prstGeom prst="rect">
            <a:avLst/>
          </a:prstGeom>
          <a:noFill/>
          <a:ln>
            <a:noFill/>
          </a:ln>
        </p:spPr>
        <p:txBody>
          <a:bodyPr anchorCtr="0" anchor="t" bIns="0" lIns="0" spcFirstLastPara="1" rIns="0" wrap="square" tIns="0">
            <a:noAutofit/>
          </a:bodyPr>
          <a:lstStyle>
            <a:lvl1pPr lvl="0" algn="l">
              <a:lnSpc>
                <a:spcPct val="125000"/>
              </a:lnSpc>
              <a:spcBef>
                <a:spcPts val="0"/>
              </a:spcBef>
              <a:spcAft>
                <a:spcPts val="0"/>
              </a:spcAft>
              <a:buClr>
                <a:schemeClr val="accent4"/>
              </a:buClr>
              <a:buSzPts val="2400"/>
              <a:buNone/>
              <a:defRPr sz="2400">
                <a:solidFill>
                  <a:schemeClr val="accent4"/>
                </a:solidFill>
              </a:defRPr>
            </a:lvl1pPr>
            <a:lvl2pPr lvl="1" algn="ctr">
              <a:lnSpc>
                <a:spcPct val="125000"/>
              </a:lnSpc>
              <a:spcBef>
                <a:spcPts val="0"/>
              </a:spcBef>
              <a:spcAft>
                <a:spcPts val="0"/>
              </a:spcAft>
              <a:buClr>
                <a:schemeClr val="accent4"/>
              </a:buClr>
              <a:buSzPts val="2400"/>
              <a:buNone/>
              <a:defRPr sz="2400">
                <a:solidFill>
                  <a:schemeClr val="accent4"/>
                </a:solidFill>
              </a:defRPr>
            </a:lvl2pPr>
            <a:lvl3pPr lvl="2" algn="ctr">
              <a:lnSpc>
                <a:spcPct val="125000"/>
              </a:lnSpc>
              <a:spcBef>
                <a:spcPts val="0"/>
              </a:spcBef>
              <a:spcAft>
                <a:spcPts val="0"/>
              </a:spcAft>
              <a:buClr>
                <a:schemeClr val="accent4"/>
              </a:buClr>
              <a:buSzPts val="2400"/>
              <a:buNone/>
              <a:defRPr sz="2400">
                <a:solidFill>
                  <a:schemeClr val="accent4"/>
                </a:solidFill>
              </a:defRPr>
            </a:lvl3pPr>
            <a:lvl4pPr lvl="3" algn="ctr">
              <a:lnSpc>
                <a:spcPct val="125000"/>
              </a:lnSpc>
              <a:spcBef>
                <a:spcPts val="0"/>
              </a:spcBef>
              <a:spcAft>
                <a:spcPts val="0"/>
              </a:spcAft>
              <a:buClr>
                <a:schemeClr val="accent4"/>
              </a:buClr>
              <a:buSzPts val="2400"/>
              <a:buNone/>
              <a:defRPr sz="2400">
                <a:solidFill>
                  <a:schemeClr val="accent4"/>
                </a:solidFill>
              </a:defRPr>
            </a:lvl4pPr>
            <a:lvl5pPr lvl="4" algn="ctr">
              <a:lnSpc>
                <a:spcPct val="125000"/>
              </a:lnSpc>
              <a:spcBef>
                <a:spcPts val="0"/>
              </a:spcBef>
              <a:spcAft>
                <a:spcPts val="0"/>
              </a:spcAft>
              <a:buClr>
                <a:schemeClr val="accent4"/>
              </a:buClr>
              <a:buSzPts val="2400"/>
              <a:buNone/>
              <a:defRPr sz="2400">
                <a:solidFill>
                  <a:schemeClr val="accent4"/>
                </a:solidFill>
              </a:defRPr>
            </a:lvl5pPr>
            <a:lvl6pPr lvl="5" algn="ctr">
              <a:lnSpc>
                <a:spcPct val="125000"/>
              </a:lnSpc>
              <a:spcBef>
                <a:spcPts val="0"/>
              </a:spcBef>
              <a:spcAft>
                <a:spcPts val="0"/>
              </a:spcAft>
              <a:buClr>
                <a:schemeClr val="accent4"/>
              </a:buClr>
              <a:buSzPts val="2400"/>
              <a:buNone/>
              <a:defRPr sz="2400">
                <a:solidFill>
                  <a:schemeClr val="accent4"/>
                </a:solidFill>
              </a:defRPr>
            </a:lvl6pPr>
            <a:lvl7pPr lvl="6" algn="ctr">
              <a:lnSpc>
                <a:spcPct val="125000"/>
              </a:lnSpc>
              <a:spcBef>
                <a:spcPts val="0"/>
              </a:spcBef>
              <a:spcAft>
                <a:spcPts val="0"/>
              </a:spcAft>
              <a:buClr>
                <a:schemeClr val="accent4"/>
              </a:buClr>
              <a:buSzPts val="2400"/>
              <a:buNone/>
              <a:defRPr sz="2400">
                <a:solidFill>
                  <a:schemeClr val="accent4"/>
                </a:solidFill>
              </a:defRPr>
            </a:lvl7pPr>
            <a:lvl8pPr lvl="7" algn="ctr">
              <a:lnSpc>
                <a:spcPct val="125000"/>
              </a:lnSpc>
              <a:spcBef>
                <a:spcPts val="0"/>
              </a:spcBef>
              <a:spcAft>
                <a:spcPts val="0"/>
              </a:spcAft>
              <a:buClr>
                <a:schemeClr val="accent4"/>
              </a:buClr>
              <a:buSzPts val="2400"/>
              <a:buNone/>
              <a:defRPr sz="2400">
                <a:solidFill>
                  <a:schemeClr val="accent4"/>
                </a:solidFill>
              </a:defRPr>
            </a:lvl8pPr>
            <a:lvl9pPr lvl="8" algn="ctr">
              <a:lnSpc>
                <a:spcPct val="125000"/>
              </a:lnSpc>
              <a:spcBef>
                <a:spcPts val="0"/>
              </a:spcBef>
              <a:spcAft>
                <a:spcPts val="0"/>
              </a:spcAft>
              <a:buClr>
                <a:schemeClr val="accent4"/>
              </a:buClr>
              <a:buSzPts val="2400"/>
              <a:buNone/>
              <a:defRPr sz="2400">
                <a:solidFill>
                  <a:schemeClr val="accent4"/>
                </a:solidFill>
              </a:defRPr>
            </a:lvl9pPr>
          </a:lstStyle>
          <a:p/>
        </p:txBody>
      </p:sp>
      <p:sp>
        <p:nvSpPr>
          <p:cNvPr id="300" name="Google Shape;300;g1f03e763ce9_0_883"/>
          <p:cNvSpPr txBox="1"/>
          <p:nvPr>
            <p:ph idx="1" type="subTitle"/>
          </p:nvPr>
        </p:nvSpPr>
        <p:spPr>
          <a:xfrm>
            <a:off x="935733" y="4870707"/>
            <a:ext cx="8918400" cy="231600"/>
          </a:xfrm>
          <a:prstGeom prst="rect">
            <a:avLst/>
          </a:prstGeom>
          <a:noFill/>
          <a:ln>
            <a:noFill/>
          </a:ln>
        </p:spPr>
        <p:txBody>
          <a:bodyPr anchorCtr="0" anchor="t" bIns="0" lIns="0" spcFirstLastPara="1" rIns="0" wrap="square" tIns="0">
            <a:noAutofit/>
          </a:bodyPr>
          <a:lstStyle>
            <a:lvl1pPr lvl="0" marR="0" algn="l">
              <a:lnSpc>
                <a:spcPct val="125000"/>
              </a:lnSpc>
              <a:spcBef>
                <a:spcPts val="0"/>
              </a:spcBef>
              <a:spcAft>
                <a:spcPts val="0"/>
              </a:spcAft>
              <a:buSzPts val="1200"/>
              <a:buNone/>
              <a:defRPr sz="1200">
                <a:solidFill>
                  <a:schemeClr val="accent4"/>
                </a:solidFill>
              </a:defRPr>
            </a:lvl1pPr>
            <a:lvl2pPr lvl="1" algn="l">
              <a:lnSpc>
                <a:spcPct val="125000"/>
              </a:lnSpc>
              <a:spcBef>
                <a:spcPts val="0"/>
              </a:spcBef>
              <a:spcAft>
                <a:spcPts val="0"/>
              </a:spcAft>
              <a:buSzPts val="1200"/>
              <a:buNone/>
              <a:defRPr sz="1200">
                <a:solidFill>
                  <a:schemeClr val="accent4"/>
                </a:solidFill>
              </a:defRPr>
            </a:lvl2pPr>
            <a:lvl3pPr lvl="2" algn="l">
              <a:lnSpc>
                <a:spcPct val="125000"/>
              </a:lnSpc>
              <a:spcBef>
                <a:spcPts val="0"/>
              </a:spcBef>
              <a:spcAft>
                <a:spcPts val="0"/>
              </a:spcAft>
              <a:buSzPts val="1200"/>
              <a:buNone/>
              <a:defRPr sz="1200">
                <a:solidFill>
                  <a:schemeClr val="accent4"/>
                </a:solidFill>
              </a:defRPr>
            </a:lvl3pPr>
            <a:lvl4pPr lvl="3" algn="l">
              <a:lnSpc>
                <a:spcPct val="125000"/>
              </a:lnSpc>
              <a:spcBef>
                <a:spcPts val="0"/>
              </a:spcBef>
              <a:spcAft>
                <a:spcPts val="0"/>
              </a:spcAft>
              <a:buSzPts val="1200"/>
              <a:buNone/>
              <a:defRPr sz="1200">
                <a:solidFill>
                  <a:schemeClr val="accent4"/>
                </a:solidFill>
              </a:defRPr>
            </a:lvl4pPr>
            <a:lvl5pPr lvl="4" algn="l">
              <a:lnSpc>
                <a:spcPct val="125000"/>
              </a:lnSpc>
              <a:spcBef>
                <a:spcPts val="0"/>
              </a:spcBef>
              <a:spcAft>
                <a:spcPts val="0"/>
              </a:spcAft>
              <a:buSzPts val="1200"/>
              <a:buNone/>
              <a:defRPr sz="1200">
                <a:solidFill>
                  <a:schemeClr val="accent4"/>
                </a:solidFill>
              </a:defRPr>
            </a:lvl5pPr>
            <a:lvl6pPr lvl="5" algn="l">
              <a:lnSpc>
                <a:spcPct val="125000"/>
              </a:lnSpc>
              <a:spcBef>
                <a:spcPts val="0"/>
              </a:spcBef>
              <a:spcAft>
                <a:spcPts val="0"/>
              </a:spcAft>
              <a:buSzPts val="1200"/>
              <a:buNone/>
              <a:defRPr sz="1200">
                <a:solidFill>
                  <a:schemeClr val="accent4"/>
                </a:solidFill>
              </a:defRPr>
            </a:lvl6pPr>
            <a:lvl7pPr lvl="6" algn="l">
              <a:lnSpc>
                <a:spcPct val="125000"/>
              </a:lnSpc>
              <a:spcBef>
                <a:spcPts val="0"/>
              </a:spcBef>
              <a:spcAft>
                <a:spcPts val="0"/>
              </a:spcAft>
              <a:buSzPts val="1200"/>
              <a:buNone/>
              <a:defRPr sz="1200">
                <a:solidFill>
                  <a:schemeClr val="accent4"/>
                </a:solidFill>
              </a:defRPr>
            </a:lvl7pPr>
            <a:lvl8pPr lvl="7" algn="l">
              <a:lnSpc>
                <a:spcPct val="125000"/>
              </a:lnSpc>
              <a:spcBef>
                <a:spcPts val="0"/>
              </a:spcBef>
              <a:spcAft>
                <a:spcPts val="0"/>
              </a:spcAft>
              <a:buSzPts val="1200"/>
              <a:buNone/>
              <a:defRPr sz="1200">
                <a:solidFill>
                  <a:schemeClr val="accent4"/>
                </a:solidFill>
              </a:defRPr>
            </a:lvl8pPr>
            <a:lvl9pPr lvl="8" algn="l">
              <a:lnSpc>
                <a:spcPct val="125000"/>
              </a:lnSpc>
              <a:spcBef>
                <a:spcPts val="0"/>
              </a:spcBef>
              <a:spcAft>
                <a:spcPts val="0"/>
              </a:spcAft>
              <a:buSzPts val="1200"/>
              <a:buNone/>
              <a:defRPr sz="1200">
                <a:solidFill>
                  <a:schemeClr val="accent4"/>
                </a:solidFill>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_Text">
  <p:cSld name="TITLE_AND_BODY_1_2">
    <p:bg>
      <p:bgPr>
        <a:solidFill>
          <a:schemeClr val="dk1"/>
        </a:solidFill>
      </p:bgPr>
    </p:bg>
    <p:spTree>
      <p:nvGrpSpPr>
        <p:cNvPr id="301" name="Shape 301"/>
        <p:cNvGrpSpPr/>
        <p:nvPr/>
      </p:nvGrpSpPr>
      <p:grpSpPr>
        <a:xfrm>
          <a:off x="0" y="0"/>
          <a:ext cx="0" cy="0"/>
          <a:chOff x="0" y="0"/>
          <a:chExt cx="0" cy="0"/>
        </a:xfrm>
      </p:grpSpPr>
      <p:sp>
        <p:nvSpPr>
          <p:cNvPr id="302" name="Google Shape;302;g1f03e763ce9_0_888"/>
          <p:cNvSpPr txBox="1"/>
          <p:nvPr>
            <p:ph type="title"/>
          </p:nvPr>
        </p:nvSpPr>
        <p:spPr>
          <a:xfrm>
            <a:off x="466333" y="1767833"/>
            <a:ext cx="9857100" cy="567000"/>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Clr>
                <a:schemeClr val="accent4"/>
              </a:buClr>
              <a:buSzPts val="3700"/>
              <a:buNone/>
              <a:defRPr>
                <a:solidFill>
                  <a:schemeClr val="accent4"/>
                </a:solidFill>
              </a:defRPr>
            </a:lvl1pPr>
            <a:lvl2pPr lvl="1" algn="l">
              <a:lnSpc>
                <a:spcPct val="100000"/>
              </a:lnSpc>
              <a:spcBef>
                <a:spcPts val="0"/>
              </a:spcBef>
              <a:spcAft>
                <a:spcPts val="0"/>
              </a:spcAft>
              <a:buClr>
                <a:schemeClr val="accent4"/>
              </a:buClr>
              <a:buSzPts val="3700"/>
              <a:buNone/>
              <a:defRPr>
                <a:solidFill>
                  <a:schemeClr val="accent4"/>
                </a:solidFill>
              </a:defRPr>
            </a:lvl2pPr>
            <a:lvl3pPr lvl="2" algn="l">
              <a:lnSpc>
                <a:spcPct val="100000"/>
              </a:lnSpc>
              <a:spcBef>
                <a:spcPts val="0"/>
              </a:spcBef>
              <a:spcAft>
                <a:spcPts val="0"/>
              </a:spcAft>
              <a:buClr>
                <a:schemeClr val="accent4"/>
              </a:buClr>
              <a:buSzPts val="3700"/>
              <a:buNone/>
              <a:defRPr>
                <a:solidFill>
                  <a:schemeClr val="accent4"/>
                </a:solidFill>
              </a:defRPr>
            </a:lvl3pPr>
            <a:lvl4pPr lvl="3" algn="l">
              <a:lnSpc>
                <a:spcPct val="100000"/>
              </a:lnSpc>
              <a:spcBef>
                <a:spcPts val="0"/>
              </a:spcBef>
              <a:spcAft>
                <a:spcPts val="0"/>
              </a:spcAft>
              <a:buClr>
                <a:schemeClr val="accent4"/>
              </a:buClr>
              <a:buSzPts val="3700"/>
              <a:buNone/>
              <a:defRPr>
                <a:solidFill>
                  <a:schemeClr val="accent4"/>
                </a:solidFill>
              </a:defRPr>
            </a:lvl4pPr>
            <a:lvl5pPr lvl="4" algn="l">
              <a:lnSpc>
                <a:spcPct val="100000"/>
              </a:lnSpc>
              <a:spcBef>
                <a:spcPts val="0"/>
              </a:spcBef>
              <a:spcAft>
                <a:spcPts val="0"/>
              </a:spcAft>
              <a:buClr>
                <a:schemeClr val="accent4"/>
              </a:buClr>
              <a:buSzPts val="3700"/>
              <a:buNone/>
              <a:defRPr>
                <a:solidFill>
                  <a:schemeClr val="accent4"/>
                </a:solidFill>
              </a:defRPr>
            </a:lvl5pPr>
            <a:lvl6pPr lvl="5" algn="l">
              <a:lnSpc>
                <a:spcPct val="100000"/>
              </a:lnSpc>
              <a:spcBef>
                <a:spcPts val="0"/>
              </a:spcBef>
              <a:spcAft>
                <a:spcPts val="0"/>
              </a:spcAft>
              <a:buClr>
                <a:schemeClr val="accent4"/>
              </a:buClr>
              <a:buSzPts val="3700"/>
              <a:buNone/>
              <a:defRPr>
                <a:solidFill>
                  <a:schemeClr val="accent4"/>
                </a:solidFill>
              </a:defRPr>
            </a:lvl6pPr>
            <a:lvl7pPr lvl="6" algn="l">
              <a:lnSpc>
                <a:spcPct val="100000"/>
              </a:lnSpc>
              <a:spcBef>
                <a:spcPts val="0"/>
              </a:spcBef>
              <a:spcAft>
                <a:spcPts val="0"/>
              </a:spcAft>
              <a:buClr>
                <a:schemeClr val="accent4"/>
              </a:buClr>
              <a:buSzPts val="3700"/>
              <a:buNone/>
              <a:defRPr>
                <a:solidFill>
                  <a:schemeClr val="accent4"/>
                </a:solidFill>
              </a:defRPr>
            </a:lvl7pPr>
            <a:lvl8pPr lvl="7" algn="l">
              <a:lnSpc>
                <a:spcPct val="100000"/>
              </a:lnSpc>
              <a:spcBef>
                <a:spcPts val="0"/>
              </a:spcBef>
              <a:spcAft>
                <a:spcPts val="0"/>
              </a:spcAft>
              <a:buClr>
                <a:schemeClr val="accent4"/>
              </a:buClr>
              <a:buSzPts val="3700"/>
              <a:buNone/>
              <a:defRPr>
                <a:solidFill>
                  <a:schemeClr val="accent4"/>
                </a:solidFill>
              </a:defRPr>
            </a:lvl8pPr>
            <a:lvl9pPr lvl="8" algn="l">
              <a:lnSpc>
                <a:spcPct val="100000"/>
              </a:lnSpc>
              <a:spcBef>
                <a:spcPts val="0"/>
              </a:spcBef>
              <a:spcAft>
                <a:spcPts val="0"/>
              </a:spcAft>
              <a:buClr>
                <a:schemeClr val="accent4"/>
              </a:buClr>
              <a:buSzPts val="3700"/>
              <a:buNone/>
              <a:defRPr>
                <a:solidFill>
                  <a:schemeClr val="accent4"/>
                </a:solidFill>
              </a:defRPr>
            </a:lvl9pPr>
          </a:lstStyle>
          <a:p/>
        </p:txBody>
      </p:sp>
      <p:sp>
        <p:nvSpPr>
          <p:cNvPr id="303" name="Google Shape;303;g1f03e763ce9_0_888"/>
          <p:cNvSpPr txBox="1"/>
          <p:nvPr>
            <p:ph idx="1" type="body"/>
          </p:nvPr>
        </p:nvSpPr>
        <p:spPr>
          <a:xfrm>
            <a:off x="466333" y="2737098"/>
            <a:ext cx="9857100" cy="3078300"/>
          </a:xfrm>
          <a:prstGeom prst="rect">
            <a:avLst/>
          </a:prstGeom>
          <a:noFill/>
          <a:ln>
            <a:noFill/>
          </a:ln>
        </p:spPr>
        <p:txBody>
          <a:bodyPr anchorCtr="0" anchor="t" bIns="0" lIns="0" spcFirstLastPara="1" rIns="0" wrap="square" tIns="0">
            <a:noAutofit/>
          </a:bodyPr>
          <a:lstStyle>
            <a:lvl1pPr indent="-304800" lvl="0" marL="457200" algn="l">
              <a:lnSpc>
                <a:spcPct val="125000"/>
              </a:lnSpc>
              <a:spcBef>
                <a:spcPts val="0"/>
              </a:spcBef>
              <a:spcAft>
                <a:spcPts val="0"/>
              </a:spcAft>
              <a:buClr>
                <a:schemeClr val="accent4"/>
              </a:buClr>
              <a:buSzPts val="1200"/>
              <a:buChar char="•"/>
              <a:defRPr>
                <a:solidFill>
                  <a:schemeClr val="accent4"/>
                </a:solidFill>
              </a:defRPr>
            </a:lvl1pPr>
            <a:lvl2pPr indent="-304800" lvl="1" marL="914400" algn="l">
              <a:lnSpc>
                <a:spcPct val="125000"/>
              </a:lnSpc>
              <a:spcBef>
                <a:spcPts val="700"/>
              </a:spcBef>
              <a:spcAft>
                <a:spcPts val="0"/>
              </a:spcAft>
              <a:buClr>
                <a:schemeClr val="accent4"/>
              </a:buClr>
              <a:buSzPts val="1200"/>
              <a:buChar char="﹘"/>
              <a:defRPr>
                <a:solidFill>
                  <a:schemeClr val="accent4"/>
                </a:solidFill>
              </a:defRPr>
            </a:lvl2pPr>
            <a:lvl3pPr indent="-304800" lvl="2" marL="1371600" algn="l">
              <a:lnSpc>
                <a:spcPct val="125000"/>
              </a:lnSpc>
              <a:spcBef>
                <a:spcPts val="700"/>
              </a:spcBef>
              <a:spcAft>
                <a:spcPts val="0"/>
              </a:spcAft>
              <a:buClr>
                <a:schemeClr val="accent4"/>
              </a:buClr>
              <a:buSzPts val="1200"/>
              <a:buChar char="﹘"/>
              <a:defRPr>
                <a:solidFill>
                  <a:schemeClr val="accent4"/>
                </a:solidFill>
              </a:defRPr>
            </a:lvl3pPr>
            <a:lvl4pPr indent="-304800" lvl="3" marL="1828800" algn="l">
              <a:lnSpc>
                <a:spcPct val="125000"/>
              </a:lnSpc>
              <a:spcBef>
                <a:spcPts val="700"/>
              </a:spcBef>
              <a:spcAft>
                <a:spcPts val="0"/>
              </a:spcAft>
              <a:buClr>
                <a:schemeClr val="accent4"/>
              </a:buClr>
              <a:buSzPts val="1200"/>
              <a:buChar char="﹘"/>
              <a:defRPr>
                <a:solidFill>
                  <a:schemeClr val="accent4"/>
                </a:solidFill>
              </a:defRPr>
            </a:lvl4pPr>
            <a:lvl5pPr indent="-304800" lvl="4" marL="2286000" algn="l">
              <a:lnSpc>
                <a:spcPct val="125000"/>
              </a:lnSpc>
              <a:spcBef>
                <a:spcPts val="700"/>
              </a:spcBef>
              <a:spcAft>
                <a:spcPts val="0"/>
              </a:spcAft>
              <a:buClr>
                <a:schemeClr val="accent4"/>
              </a:buClr>
              <a:buSzPts val="1200"/>
              <a:buChar char="﹘"/>
              <a:defRPr>
                <a:solidFill>
                  <a:schemeClr val="accent4"/>
                </a:solidFill>
              </a:defRPr>
            </a:lvl5pPr>
            <a:lvl6pPr indent="-304800" lvl="5" marL="2743200" algn="l">
              <a:lnSpc>
                <a:spcPct val="125000"/>
              </a:lnSpc>
              <a:spcBef>
                <a:spcPts val="700"/>
              </a:spcBef>
              <a:spcAft>
                <a:spcPts val="0"/>
              </a:spcAft>
              <a:buClr>
                <a:schemeClr val="accent4"/>
              </a:buClr>
              <a:buSzPts val="1200"/>
              <a:buChar char="﹘"/>
              <a:defRPr>
                <a:solidFill>
                  <a:schemeClr val="accent4"/>
                </a:solidFill>
              </a:defRPr>
            </a:lvl6pPr>
            <a:lvl7pPr indent="-304800" lvl="6" marL="3200400" algn="l">
              <a:lnSpc>
                <a:spcPct val="125000"/>
              </a:lnSpc>
              <a:spcBef>
                <a:spcPts val="700"/>
              </a:spcBef>
              <a:spcAft>
                <a:spcPts val="0"/>
              </a:spcAft>
              <a:buClr>
                <a:schemeClr val="accent4"/>
              </a:buClr>
              <a:buSzPts val="1200"/>
              <a:buChar char="﹘"/>
              <a:defRPr>
                <a:solidFill>
                  <a:schemeClr val="accent4"/>
                </a:solidFill>
              </a:defRPr>
            </a:lvl7pPr>
            <a:lvl8pPr indent="-304800" lvl="7" marL="3657600" algn="l">
              <a:lnSpc>
                <a:spcPct val="125000"/>
              </a:lnSpc>
              <a:spcBef>
                <a:spcPts val="700"/>
              </a:spcBef>
              <a:spcAft>
                <a:spcPts val="0"/>
              </a:spcAft>
              <a:buClr>
                <a:schemeClr val="accent4"/>
              </a:buClr>
              <a:buSzPts val="1200"/>
              <a:buChar char="﹘"/>
              <a:defRPr>
                <a:solidFill>
                  <a:schemeClr val="accent4"/>
                </a:solidFill>
              </a:defRPr>
            </a:lvl8pPr>
            <a:lvl9pPr indent="-304800" lvl="8" marL="4114800" algn="l">
              <a:lnSpc>
                <a:spcPct val="125000"/>
              </a:lnSpc>
              <a:spcBef>
                <a:spcPts val="700"/>
              </a:spcBef>
              <a:spcAft>
                <a:spcPts val="700"/>
              </a:spcAft>
              <a:buClr>
                <a:schemeClr val="accent4"/>
              </a:buClr>
              <a:buSzPts val="1200"/>
              <a:buChar char="﹘"/>
              <a:defRPr>
                <a:solidFill>
                  <a:schemeClr val="accent4"/>
                </a:solidFill>
              </a:defRPr>
            </a:lvl9pPr>
          </a:lstStyle>
          <a:p/>
        </p:txBody>
      </p:sp>
      <p:sp>
        <p:nvSpPr>
          <p:cNvPr id="304" name="Google Shape;304;g1f03e763ce9_0_888"/>
          <p:cNvSpPr txBox="1"/>
          <p:nvPr>
            <p:ph idx="2" type="subTitle"/>
          </p:nvPr>
        </p:nvSpPr>
        <p:spPr>
          <a:xfrm>
            <a:off x="466350" y="466350"/>
            <a:ext cx="5163300" cy="231600"/>
          </a:xfrm>
          <a:prstGeom prst="rect">
            <a:avLst/>
          </a:prstGeom>
          <a:noFill/>
          <a:ln>
            <a:noFill/>
          </a:ln>
        </p:spPr>
        <p:txBody>
          <a:bodyPr anchorCtr="0" anchor="t" bIns="0" lIns="0" spcFirstLastPara="1" rIns="0" wrap="square" tIns="0">
            <a:noAutofit/>
          </a:bodyPr>
          <a:lstStyle>
            <a:lvl1pPr lvl="0" marR="0" algn="l">
              <a:lnSpc>
                <a:spcPct val="120000"/>
              </a:lnSpc>
              <a:spcBef>
                <a:spcPts val="0"/>
              </a:spcBef>
              <a:spcAft>
                <a:spcPts val="0"/>
              </a:spcAft>
              <a:buSzPts val="1200"/>
              <a:buNone/>
              <a:defRPr sz="1200">
                <a:solidFill>
                  <a:schemeClr val="accent4"/>
                </a:solidFill>
              </a:defRPr>
            </a:lvl1pPr>
            <a:lvl2pPr lvl="1" algn="l">
              <a:lnSpc>
                <a:spcPct val="120000"/>
              </a:lnSpc>
              <a:spcBef>
                <a:spcPts val="0"/>
              </a:spcBef>
              <a:spcAft>
                <a:spcPts val="0"/>
              </a:spcAft>
              <a:buSzPts val="1200"/>
              <a:buNone/>
              <a:defRPr sz="1200">
                <a:solidFill>
                  <a:schemeClr val="accent4"/>
                </a:solidFill>
              </a:defRPr>
            </a:lvl2pPr>
            <a:lvl3pPr lvl="2" algn="l">
              <a:lnSpc>
                <a:spcPct val="120000"/>
              </a:lnSpc>
              <a:spcBef>
                <a:spcPts val="0"/>
              </a:spcBef>
              <a:spcAft>
                <a:spcPts val="0"/>
              </a:spcAft>
              <a:buSzPts val="1200"/>
              <a:buNone/>
              <a:defRPr sz="1200">
                <a:solidFill>
                  <a:schemeClr val="accent4"/>
                </a:solidFill>
              </a:defRPr>
            </a:lvl3pPr>
            <a:lvl4pPr lvl="3" algn="l">
              <a:lnSpc>
                <a:spcPct val="120000"/>
              </a:lnSpc>
              <a:spcBef>
                <a:spcPts val="0"/>
              </a:spcBef>
              <a:spcAft>
                <a:spcPts val="0"/>
              </a:spcAft>
              <a:buSzPts val="1200"/>
              <a:buNone/>
              <a:defRPr sz="1200">
                <a:solidFill>
                  <a:schemeClr val="accent4"/>
                </a:solidFill>
              </a:defRPr>
            </a:lvl4pPr>
            <a:lvl5pPr lvl="4" algn="l">
              <a:lnSpc>
                <a:spcPct val="120000"/>
              </a:lnSpc>
              <a:spcBef>
                <a:spcPts val="0"/>
              </a:spcBef>
              <a:spcAft>
                <a:spcPts val="0"/>
              </a:spcAft>
              <a:buSzPts val="1200"/>
              <a:buNone/>
              <a:defRPr sz="1200">
                <a:solidFill>
                  <a:schemeClr val="accent4"/>
                </a:solidFill>
              </a:defRPr>
            </a:lvl5pPr>
            <a:lvl6pPr lvl="5" algn="l">
              <a:lnSpc>
                <a:spcPct val="120000"/>
              </a:lnSpc>
              <a:spcBef>
                <a:spcPts val="0"/>
              </a:spcBef>
              <a:spcAft>
                <a:spcPts val="0"/>
              </a:spcAft>
              <a:buSzPts val="1200"/>
              <a:buNone/>
              <a:defRPr sz="1200">
                <a:solidFill>
                  <a:schemeClr val="accent4"/>
                </a:solidFill>
              </a:defRPr>
            </a:lvl6pPr>
            <a:lvl7pPr lvl="6" algn="l">
              <a:lnSpc>
                <a:spcPct val="120000"/>
              </a:lnSpc>
              <a:spcBef>
                <a:spcPts val="0"/>
              </a:spcBef>
              <a:spcAft>
                <a:spcPts val="0"/>
              </a:spcAft>
              <a:buSzPts val="1200"/>
              <a:buNone/>
              <a:defRPr sz="1200">
                <a:solidFill>
                  <a:schemeClr val="accent4"/>
                </a:solidFill>
              </a:defRPr>
            </a:lvl7pPr>
            <a:lvl8pPr lvl="7" algn="l">
              <a:lnSpc>
                <a:spcPct val="120000"/>
              </a:lnSpc>
              <a:spcBef>
                <a:spcPts val="0"/>
              </a:spcBef>
              <a:spcAft>
                <a:spcPts val="0"/>
              </a:spcAft>
              <a:buSzPts val="1200"/>
              <a:buNone/>
              <a:defRPr sz="1200">
                <a:solidFill>
                  <a:schemeClr val="accent4"/>
                </a:solidFill>
              </a:defRPr>
            </a:lvl8pPr>
            <a:lvl9pPr lvl="8" algn="l">
              <a:lnSpc>
                <a:spcPct val="120000"/>
              </a:lnSpc>
              <a:spcBef>
                <a:spcPts val="0"/>
              </a:spcBef>
              <a:spcAft>
                <a:spcPts val="0"/>
              </a:spcAft>
              <a:buSzPts val="1200"/>
              <a:buNone/>
              <a:defRPr sz="1200">
                <a:solidFill>
                  <a:schemeClr val="accent4"/>
                </a:solidFill>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_Text (Two-Thirds)">
  <p:cSld name="TITLE_AND_BODY_1_1_2">
    <p:bg>
      <p:bgPr>
        <a:solidFill>
          <a:schemeClr val="dk1"/>
        </a:solidFill>
      </p:bgPr>
    </p:bg>
    <p:spTree>
      <p:nvGrpSpPr>
        <p:cNvPr id="305" name="Shape 305"/>
        <p:cNvGrpSpPr/>
        <p:nvPr/>
      </p:nvGrpSpPr>
      <p:grpSpPr>
        <a:xfrm>
          <a:off x="0" y="0"/>
          <a:ext cx="0" cy="0"/>
          <a:chOff x="0" y="0"/>
          <a:chExt cx="0" cy="0"/>
        </a:xfrm>
      </p:grpSpPr>
      <p:sp>
        <p:nvSpPr>
          <p:cNvPr id="306" name="Google Shape;306;g1f03e763ce9_0_892"/>
          <p:cNvSpPr txBox="1"/>
          <p:nvPr>
            <p:ph idx="1" type="subTitle"/>
          </p:nvPr>
        </p:nvSpPr>
        <p:spPr>
          <a:xfrm>
            <a:off x="466350" y="466350"/>
            <a:ext cx="5163300" cy="231600"/>
          </a:xfrm>
          <a:prstGeom prst="rect">
            <a:avLst/>
          </a:prstGeom>
          <a:noFill/>
          <a:ln>
            <a:noFill/>
          </a:ln>
        </p:spPr>
        <p:txBody>
          <a:bodyPr anchorCtr="0" anchor="t" bIns="0" lIns="0" spcFirstLastPara="1" rIns="0" wrap="square" tIns="0">
            <a:noAutofit/>
          </a:bodyPr>
          <a:lstStyle>
            <a:lvl1pPr lvl="0" marR="0" algn="l">
              <a:lnSpc>
                <a:spcPct val="120000"/>
              </a:lnSpc>
              <a:spcBef>
                <a:spcPts val="0"/>
              </a:spcBef>
              <a:spcAft>
                <a:spcPts val="0"/>
              </a:spcAft>
              <a:buSzPts val="1200"/>
              <a:buNone/>
              <a:defRPr sz="1200">
                <a:solidFill>
                  <a:schemeClr val="accent4"/>
                </a:solidFill>
              </a:defRPr>
            </a:lvl1pPr>
            <a:lvl2pPr lvl="1" algn="l">
              <a:lnSpc>
                <a:spcPct val="120000"/>
              </a:lnSpc>
              <a:spcBef>
                <a:spcPts val="0"/>
              </a:spcBef>
              <a:spcAft>
                <a:spcPts val="0"/>
              </a:spcAft>
              <a:buSzPts val="1200"/>
              <a:buNone/>
              <a:defRPr sz="1200">
                <a:solidFill>
                  <a:schemeClr val="accent4"/>
                </a:solidFill>
              </a:defRPr>
            </a:lvl2pPr>
            <a:lvl3pPr lvl="2" algn="l">
              <a:lnSpc>
                <a:spcPct val="120000"/>
              </a:lnSpc>
              <a:spcBef>
                <a:spcPts val="0"/>
              </a:spcBef>
              <a:spcAft>
                <a:spcPts val="0"/>
              </a:spcAft>
              <a:buSzPts val="1200"/>
              <a:buNone/>
              <a:defRPr sz="1200">
                <a:solidFill>
                  <a:schemeClr val="accent4"/>
                </a:solidFill>
              </a:defRPr>
            </a:lvl3pPr>
            <a:lvl4pPr lvl="3" algn="l">
              <a:lnSpc>
                <a:spcPct val="120000"/>
              </a:lnSpc>
              <a:spcBef>
                <a:spcPts val="0"/>
              </a:spcBef>
              <a:spcAft>
                <a:spcPts val="0"/>
              </a:spcAft>
              <a:buSzPts val="1200"/>
              <a:buNone/>
              <a:defRPr sz="1200">
                <a:solidFill>
                  <a:schemeClr val="accent4"/>
                </a:solidFill>
              </a:defRPr>
            </a:lvl4pPr>
            <a:lvl5pPr lvl="4" algn="l">
              <a:lnSpc>
                <a:spcPct val="120000"/>
              </a:lnSpc>
              <a:spcBef>
                <a:spcPts val="0"/>
              </a:spcBef>
              <a:spcAft>
                <a:spcPts val="0"/>
              </a:spcAft>
              <a:buSzPts val="1200"/>
              <a:buNone/>
              <a:defRPr sz="1200">
                <a:solidFill>
                  <a:schemeClr val="accent4"/>
                </a:solidFill>
              </a:defRPr>
            </a:lvl5pPr>
            <a:lvl6pPr lvl="5" algn="l">
              <a:lnSpc>
                <a:spcPct val="120000"/>
              </a:lnSpc>
              <a:spcBef>
                <a:spcPts val="0"/>
              </a:spcBef>
              <a:spcAft>
                <a:spcPts val="0"/>
              </a:spcAft>
              <a:buSzPts val="1200"/>
              <a:buNone/>
              <a:defRPr sz="1200">
                <a:solidFill>
                  <a:schemeClr val="accent4"/>
                </a:solidFill>
              </a:defRPr>
            </a:lvl6pPr>
            <a:lvl7pPr lvl="6" algn="l">
              <a:lnSpc>
                <a:spcPct val="120000"/>
              </a:lnSpc>
              <a:spcBef>
                <a:spcPts val="0"/>
              </a:spcBef>
              <a:spcAft>
                <a:spcPts val="0"/>
              </a:spcAft>
              <a:buSzPts val="1200"/>
              <a:buNone/>
              <a:defRPr sz="1200">
                <a:solidFill>
                  <a:schemeClr val="accent4"/>
                </a:solidFill>
              </a:defRPr>
            </a:lvl7pPr>
            <a:lvl8pPr lvl="7" algn="l">
              <a:lnSpc>
                <a:spcPct val="120000"/>
              </a:lnSpc>
              <a:spcBef>
                <a:spcPts val="0"/>
              </a:spcBef>
              <a:spcAft>
                <a:spcPts val="0"/>
              </a:spcAft>
              <a:buSzPts val="1200"/>
              <a:buNone/>
              <a:defRPr sz="1200">
                <a:solidFill>
                  <a:schemeClr val="accent4"/>
                </a:solidFill>
              </a:defRPr>
            </a:lvl8pPr>
            <a:lvl9pPr lvl="8" algn="l">
              <a:lnSpc>
                <a:spcPct val="120000"/>
              </a:lnSpc>
              <a:spcBef>
                <a:spcPts val="0"/>
              </a:spcBef>
              <a:spcAft>
                <a:spcPts val="0"/>
              </a:spcAft>
              <a:buSzPts val="1200"/>
              <a:buNone/>
              <a:defRPr sz="1200">
                <a:solidFill>
                  <a:schemeClr val="accent4"/>
                </a:solidFill>
              </a:defRPr>
            </a:lvl9pPr>
          </a:lstStyle>
          <a:p/>
        </p:txBody>
      </p:sp>
      <p:sp>
        <p:nvSpPr>
          <p:cNvPr id="307" name="Google Shape;307;g1f03e763ce9_0_892"/>
          <p:cNvSpPr txBox="1"/>
          <p:nvPr>
            <p:ph type="title"/>
          </p:nvPr>
        </p:nvSpPr>
        <p:spPr>
          <a:xfrm>
            <a:off x="466350" y="1767833"/>
            <a:ext cx="7040700" cy="1140000"/>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Clr>
                <a:schemeClr val="accent4"/>
              </a:buClr>
              <a:buSzPts val="3700"/>
              <a:buNone/>
              <a:defRPr>
                <a:solidFill>
                  <a:schemeClr val="accent4"/>
                </a:solidFill>
              </a:defRPr>
            </a:lvl1pPr>
            <a:lvl2pPr lvl="1" algn="l">
              <a:lnSpc>
                <a:spcPct val="100000"/>
              </a:lnSpc>
              <a:spcBef>
                <a:spcPts val="0"/>
              </a:spcBef>
              <a:spcAft>
                <a:spcPts val="0"/>
              </a:spcAft>
              <a:buClr>
                <a:schemeClr val="accent4"/>
              </a:buClr>
              <a:buSzPts val="3700"/>
              <a:buNone/>
              <a:defRPr>
                <a:solidFill>
                  <a:schemeClr val="accent4"/>
                </a:solidFill>
              </a:defRPr>
            </a:lvl2pPr>
            <a:lvl3pPr lvl="2" algn="l">
              <a:lnSpc>
                <a:spcPct val="100000"/>
              </a:lnSpc>
              <a:spcBef>
                <a:spcPts val="0"/>
              </a:spcBef>
              <a:spcAft>
                <a:spcPts val="0"/>
              </a:spcAft>
              <a:buClr>
                <a:schemeClr val="accent4"/>
              </a:buClr>
              <a:buSzPts val="3700"/>
              <a:buNone/>
              <a:defRPr>
                <a:solidFill>
                  <a:schemeClr val="accent4"/>
                </a:solidFill>
              </a:defRPr>
            </a:lvl3pPr>
            <a:lvl4pPr lvl="3" algn="l">
              <a:lnSpc>
                <a:spcPct val="100000"/>
              </a:lnSpc>
              <a:spcBef>
                <a:spcPts val="0"/>
              </a:spcBef>
              <a:spcAft>
                <a:spcPts val="0"/>
              </a:spcAft>
              <a:buClr>
                <a:schemeClr val="accent4"/>
              </a:buClr>
              <a:buSzPts val="3700"/>
              <a:buNone/>
              <a:defRPr>
                <a:solidFill>
                  <a:schemeClr val="accent4"/>
                </a:solidFill>
              </a:defRPr>
            </a:lvl4pPr>
            <a:lvl5pPr lvl="4" algn="l">
              <a:lnSpc>
                <a:spcPct val="100000"/>
              </a:lnSpc>
              <a:spcBef>
                <a:spcPts val="0"/>
              </a:spcBef>
              <a:spcAft>
                <a:spcPts val="0"/>
              </a:spcAft>
              <a:buClr>
                <a:schemeClr val="accent4"/>
              </a:buClr>
              <a:buSzPts val="3700"/>
              <a:buNone/>
              <a:defRPr>
                <a:solidFill>
                  <a:schemeClr val="accent4"/>
                </a:solidFill>
              </a:defRPr>
            </a:lvl5pPr>
            <a:lvl6pPr lvl="5" algn="l">
              <a:lnSpc>
                <a:spcPct val="100000"/>
              </a:lnSpc>
              <a:spcBef>
                <a:spcPts val="0"/>
              </a:spcBef>
              <a:spcAft>
                <a:spcPts val="0"/>
              </a:spcAft>
              <a:buClr>
                <a:schemeClr val="accent4"/>
              </a:buClr>
              <a:buSzPts val="3700"/>
              <a:buNone/>
              <a:defRPr>
                <a:solidFill>
                  <a:schemeClr val="accent4"/>
                </a:solidFill>
              </a:defRPr>
            </a:lvl6pPr>
            <a:lvl7pPr lvl="6" algn="l">
              <a:lnSpc>
                <a:spcPct val="100000"/>
              </a:lnSpc>
              <a:spcBef>
                <a:spcPts val="0"/>
              </a:spcBef>
              <a:spcAft>
                <a:spcPts val="0"/>
              </a:spcAft>
              <a:buClr>
                <a:schemeClr val="accent4"/>
              </a:buClr>
              <a:buSzPts val="3700"/>
              <a:buNone/>
              <a:defRPr>
                <a:solidFill>
                  <a:schemeClr val="accent4"/>
                </a:solidFill>
              </a:defRPr>
            </a:lvl7pPr>
            <a:lvl8pPr lvl="7" algn="l">
              <a:lnSpc>
                <a:spcPct val="100000"/>
              </a:lnSpc>
              <a:spcBef>
                <a:spcPts val="0"/>
              </a:spcBef>
              <a:spcAft>
                <a:spcPts val="0"/>
              </a:spcAft>
              <a:buClr>
                <a:schemeClr val="accent4"/>
              </a:buClr>
              <a:buSzPts val="3700"/>
              <a:buNone/>
              <a:defRPr>
                <a:solidFill>
                  <a:schemeClr val="accent4"/>
                </a:solidFill>
              </a:defRPr>
            </a:lvl8pPr>
            <a:lvl9pPr lvl="8" algn="l">
              <a:lnSpc>
                <a:spcPct val="100000"/>
              </a:lnSpc>
              <a:spcBef>
                <a:spcPts val="0"/>
              </a:spcBef>
              <a:spcAft>
                <a:spcPts val="0"/>
              </a:spcAft>
              <a:buClr>
                <a:schemeClr val="accent4"/>
              </a:buClr>
              <a:buSzPts val="3700"/>
              <a:buNone/>
              <a:defRPr>
                <a:solidFill>
                  <a:schemeClr val="accent4"/>
                </a:solidFill>
              </a:defRPr>
            </a:lvl9pPr>
          </a:lstStyle>
          <a:p/>
        </p:txBody>
      </p:sp>
      <p:sp>
        <p:nvSpPr>
          <p:cNvPr id="308" name="Google Shape;308;g1f03e763ce9_0_892"/>
          <p:cNvSpPr txBox="1"/>
          <p:nvPr>
            <p:ph idx="2" type="body"/>
          </p:nvPr>
        </p:nvSpPr>
        <p:spPr>
          <a:xfrm>
            <a:off x="466350" y="3313167"/>
            <a:ext cx="7040700" cy="3078300"/>
          </a:xfrm>
          <a:prstGeom prst="rect">
            <a:avLst/>
          </a:prstGeom>
          <a:noFill/>
          <a:ln>
            <a:noFill/>
          </a:ln>
        </p:spPr>
        <p:txBody>
          <a:bodyPr anchorCtr="0" anchor="t" bIns="0" lIns="0" spcFirstLastPara="1" rIns="0" wrap="square" tIns="0">
            <a:noAutofit/>
          </a:bodyPr>
          <a:lstStyle>
            <a:lvl1pPr indent="-304800" lvl="0" marL="457200" algn="l">
              <a:lnSpc>
                <a:spcPct val="125000"/>
              </a:lnSpc>
              <a:spcBef>
                <a:spcPts val="0"/>
              </a:spcBef>
              <a:spcAft>
                <a:spcPts val="0"/>
              </a:spcAft>
              <a:buClr>
                <a:schemeClr val="accent4"/>
              </a:buClr>
              <a:buSzPts val="1200"/>
              <a:buChar char="•"/>
              <a:defRPr>
                <a:solidFill>
                  <a:schemeClr val="accent4"/>
                </a:solidFill>
              </a:defRPr>
            </a:lvl1pPr>
            <a:lvl2pPr indent="-304800" lvl="1" marL="914400" algn="l">
              <a:lnSpc>
                <a:spcPct val="125000"/>
              </a:lnSpc>
              <a:spcBef>
                <a:spcPts val="700"/>
              </a:spcBef>
              <a:spcAft>
                <a:spcPts val="0"/>
              </a:spcAft>
              <a:buClr>
                <a:schemeClr val="accent4"/>
              </a:buClr>
              <a:buSzPts val="1200"/>
              <a:buChar char="﹘"/>
              <a:defRPr>
                <a:solidFill>
                  <a:schemeClr val="accent4"/>
                </a:solidFill>
              </a:defRPr>
            </a:lvl2pPr>
            <a:lvl3pPr indent="-304800" lvl="2" marL="1371600" algn="l">
              <a:lnSpc>
                <a:spcPct val="125000"/>
              </a:lnSpc>
              <a:spcBef>
                <a:spcPts val="700"/>
              </a:spcBef>
              <a:spcAft>
                <a:spcPts val="0"/>
              </a:spcAft>
              <a:buClr>
                <a:schemeClr val="accent4"/>
              </a:buClr>
              <a:buSzPts val="1200"/>
              <a:buChar char="﹘"/>
              <a:defRPr>
                <a:solidFill>
                  <a:schemeClr val="accent4"/>
                </a:solidFill>
              </a:defRPr>
            </a:lvl3pPr>
            <a:lvl4pPr indent="-304800" lvl="3" marL="1828800" algn="l">
              <a:lnSpc>
                <a:spcPct val="125000"/>
              </a:lnSpc>
              <a:spcBef>
                <a:spcPts val="700"/>
              </a:spcBef>
              <a:spcAft>
                <a:spcPts val="0"/>
              </a:spcAft>
              <a:buClr>
                <a:schemeClr val="accent4"/>
              </a:buClr>
              <a:buSzPts val="1200"/>
              <a:buChar char="﹘"/>
              <a:defRPr>
                <a:solidFill>
                  <a:schemeClr val="accent4"/>
                </a:solidFill>
              </a:defRPr>
            </a:lvl4pPr>
            <a:lvl5pPr indent="-304800" lvl="4" marL="2286000" algn="l">
              <a:lnSpc>
                <a:spcPct val="125000"/>
              </a:lnSpc>
              <a:spcBef>
                <a:spcPts val="700"/>
              </a:spcBef>
              <a:spcAft>
                <a:spcPts val="0"/>
              </a:spcAft>
              <a:buClr>
                <a:schemeClr val="accent4"/>
              </a:buClr>
              <a:buSzPts val="1200"/>
              <a:buChar char="﹘"/>
              <a:defRPr>
                <a:solidFill>
                  <a:schemeClr val="accent4"/>
                </a:solidFill>
              </a:defRPr>
            </a:lvl5pPr>
            <a:lvl6pPr indent="-304800" lvl="5" marL="2743200" algn="l">
              <a:lnSpc>
                <a:spcPct val="125000"/>
              </a:lnSpc>
              <a:spcBef>
                <a:spcPts val="700"/>
              </a:spcBef>
              <a:spcAft>
                <a:spcPts val="0"/>
              </a:spcAft>
              <a:buClr>
                <a:schemeClr val="accent4"/>
              </a:buClr>
              <a:buSzPts val="1200"/>
              <a:buChar char="﹘"/>
              <a:defRPr>
                <a:solidFill>
                  <a:schemeClr val="accent4"/>
                </a:solidFill>
              </a:defRPr>
            </a:lvl6pPr>
            <a:lvl7pPr indent="-304800" lvl="6" marL="3200400" algn="l">
              <a:lnSpc>
                <a:spcPct val="125000"/>
              </a:lnSpc>
              <a:spcBef>
                <a:spcPts val="700"/>
              </a:spcBef>
              <a:spcAft>
                <a:spcPts val="0"/>
              </a:spcAft>
              <a:buClr>
                <a:schemeClr val="accent4"/>
              </a:buClr>
              <a:buSzPts val="1200"/>
              <a:buChar char="﹘"/>
              <a:defRPr>
                <a:solidFill>
                  <a:schemeClr val="accent4"/>
                </a:solidFill>
              </a:defRPr>
            </a:lvl7pPr>
            <a:lvl8pPr indent="-304800" lvl="7" marL="3657600" algn="l">
              <a:lnSpc>
                <a:spcPct val="125000"/>
              </a:lnSpc>
              <a:spcBef>
                <a:spcPts val="700"/>
              </a:spcBef>
              <a:spcAft>
                <a:spcPts val="0"/>
              </a:spcAft>
              <a:buClr>
                <a:schemeClr val="accent4"/>
              </a:buClr>
              <a:buSzPts val="1200"/>
              <a:buChar char="﹘"/>
              <a:defRPr>
                <a:solidFill>
                  <a:schemeClr val="accent4"/>
                </a:solidFill>
              </a:defRPr>
            </a:lvl8pPr>
            <a:lvl9pPr indent="-304800" lvl="8" marL="4114800" algn="l">
              <a:lnSpc>
                <a:spcPct val="125000"/>
              </a:lnSpc>
              <a:spcBef>
                <a:spcPts val="700"/>
              </a:spcBef>
              <a:spcAft>
                <a:spcPts val="700"/>
              </a:spcAft>
              <a:buClr>
                <a:schemeClr val="accent4"/>
              </a:buClr>
              <a:buSzPts val="1200"/>
              <a:buChar char="﹘"/>
              <a:defRPr>
                <a:solidFill>
                  <a:schemeClr val="accent4"/>
                </a:solidFill>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6_Text (Half)">
  <p:cSld name="TITLE_AND_BODY_2_4">
    <p:bg>
      <p:bgPr>
        <a:solidFill>
          <a:schemeClr val="dk1"/>
        </a:solidFill>
      </p:bgPr>
    </p:bg>
    <p:spTree>
      <p:nvGrpSpPr>
        <p:cNvPr id="309" name="Shape 309"/>
        <p:cNvGrpSpPr/>
        <p:nvPr/>
      </p:nvGrpSpPr>
      <p:grpSpPr>
        <a:xfrm>
          <a:off x="0" y="0"/>
          <a:ext cx="0" cy="0"/>
          <a:chOff x="0" y="0"/>
          <a:chExt cx="0" cy="0"/>
        </a:xfrm>
      </p:grpSpPr>
      <p:sp>
        <p:nvSpPr>
          <p:cNvPr id="310" name="Google Shape;310;g1f03e763ce9_0_896"/>
          <p:cNvSpPr txBox="1"/>
          <p:nvPr>
            <p:ph type="title"/>
          </p:nvPr>
        </p:nvSpPr>
        <p:spPr>
          <a:xfrm>
            <a:off x="466350" y="1767833"/>
            <a:ext cx="5163300" cy="1140000"/>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Clr>
                <a:schemeClr val="accent4"/>
              </a:buClr>
              <a:buSzPts val="3700"/>
              <a:buNone/>
              <a:defRPr>
                <a:solidFill>
                  <a:schemeClr val="accent4"/>
                </a:solidFill>
              </a:defRPr>
            </a:lvl1pPr>
            <a:lvl2pPr lvl="1" algn="l">
              <a:lnSpc>
                <a:spcPct val="100000"/>
              </a:lnSpc>
              <a:spcBef>
                <a:spcPts val="0"/>
              </a:spcBef>
              <a:spcAft>
                <a:spcPts val="0"/>
              </a:spcAft>
              <a:buClr>
                <a:schemeClr val="accent4"/>
              </a:buClr>
              <a:buSzPts val="3700"/>
              <a:buNone/>
              <a:defRPr>
                <a:solidFill>
                  <a:schemeClr val="accent4"/>
                </a:solidFill>
              </a:defRPr>
            </a:lvl2pPr>
            <a:lvl3pPr lvl="2" algn="l">
              <a:lnSpc>
                <a:spcPct val="100000"/>
              </a:lnSpc>
              <a:spcBef>
                <a:spcPts val="0"/>
              </a:spcBef>
              <a:spcAft>
                <a:spcPts val="0"/>
              </a:spcAft>
              <a:buClr>
                <a:schemeClr val="accent4"/>
              </a:buClr>
              <a:buSzPts val="3700"/>
              <a:buNone/>
              <a:defRPr>
                <a:solidFill>
                  <a:schemeClr val="accent4"/>
                </a:solidFill>
              </a:defRPr>
            </a:lvl3pPr>
            <a:lvl4pPr lvl="3" algn="l">
              <a:lnSpc>
                <a:spcPct val="100000"/>
              </a:lnSpc>
              <a:spcBef>
                <a:spcPts val="0"/>
              </a:spcBef>
              <a:spcAft>
                <a:spcPts val="0"/>
              </a:spcAft>
              <a:buClr>
                <a:schemeClr val="accent4"/>
              </a:buClr>
              <a:buSzPts val="3700"/>
              <a:buNone/>
              <a:defRPr>
                <a:solidFill>
                  <a:schemeClr val="accent4"/>
                </a:solidFill>
              </a:defRPr>
            </a:lvl4pPr>
            <a:lvl5pPr lvl="4" algn="l">
              <a:lnSpc>
                <a:spcPct val="100000"/>
              </a:lnSpc>
              <a:spcBef>
                <a:spcPts val="0"/>
              </a:spcBef>
              <a:spcAft>
                <a:spcPts val="0"/>
              </a:spcAft>
              <a:buClr>
                <a:schemeClr val="accent4"/>
              </a:buClr>
              <a:buSzPts val="3700"/>
              <a:buNone/>
              <a:defRPr>
                <a:solidFill>
                  <a:schemeClr val="accent4"/>
                </a:solidFill>
              </a:defRPr>
            </a:lvl5pPr>
            <a:lvl6pPr lvl="5" algn="l">
              <a:lnSpc>
                <a:spcPct val="100000"/>
              </a:lnSpc>
              <a:spcBef>
                <a:spcPts val="0"/>
              </a:spcBef>
              <a:spcAft>
                <a:spcPts val="0"/>
              </a:spcAft>
              <a:buClr>
                <a:schemeClr val="accent4"/>
              </a:buClr>
              <a:buSzPts val="3700"/>
              <a:buNone/>
              <a:defRPr>
                <a:solidFill>
                  <a:schemeClr val="accent4"/>
                </a:solidFill>
              </a:defRPr>
            </a:lvl6pPr>
            <a:lvl7pPr lvl="6" algn="l">
              <a:lnSpc>
                <a:spcPct val="100000"/>
              </a:lnSpc>
              <a:spcBef>
                <a:spcPts val="0"/>
              </a:spcBef>
              <a:spcAft>
                <a:spcPts val="0"/>
              </a:spcAft>
              <a:buClr>
                <a:schemeClr val="accent4"/>
              </a:buClr>
              <a:buSzPts val="3700"/>
              <a:buNone/>
              <a:defRPr>
                <a:solidFill>
                  <a:schemeClr val="accent4"/>
                </a:solidFill>
              </a:defRPr>
            </a:lvl7pPr>
            <a:lvl8pPr lvl="7" algn="l">
              <a:lnSpc>
                <a:spcPct val="100000"/>
              </a:lnSpc>
              <a:spcBef>
                <a:spcPts val="0"/>
              </a:spcBef>
              <a:spcAft>
                <a:spcPts val="0"/>
              </a:spcAft>
              <a:buClr>
                <a:schemeClr val="accent4"/>
              </a:buClr>
              <a:buSzPts val="3700"/>
              <a:buNone/>
              <a:defRPr>
                <a:solidFill>
                  <a:schemeClr val="accent4"/>
                </a:solidFill>
              </a:defRPr>
            </a:lvl8pPr>
            <a:lvl9pPr lvl="8" algn="l">
              <a:lnSpc>
                <a:spcPct val="100000"/>
              </a:lnSpc>
              <a:spcBef>
                <a:spcPts val="0"/>
              </a:spcBef>
              <a:spcAft>
                <a:spcPts val="0"/>
              </a:spcAft>
              <a:buClr>
                <a:schemeClr val="accent4"/>
              </a:buClr>
              <a:buSzPts val="3700"/>
              <a:buNone/>
              <a:defRPr>
                <a:solidFill>
                  <a:schemeClr val="accent4"/>
                </a:solidFill>
              </a:defRPr>
            </a:lvl9pPr>
          </a:lstStyle>
          <a:p/>
        </p:txBody>
      </p:sp>
      <p:sp>
        <p:nvSpPr>
          <p:cNvPr id="311" name="Google Shape;311;g1f03e763ce9_0_896"/>
          <p:cNvSpPr txBox="1"/>
          <p:nvPr>
            <p:ph idx="1" type="body"/>
          </p:nvPr>
        </p:nvSpPr>
        <p:spPr>
          <a:xfrm>
            <a:off x="466350" y="3313167"/>
            <a:ext cx="5163300" cy="3078300"/>
          </a:xfrm>
          <a:prstGeom prst="rect">
            <a:avLst/>
          </a:prstGeom>
          <a:noFill/>
          <a:ln>
            <a:noFill/>
          </a:ln>
        </p:spPr>
        <p:txBody>
          <a:bodyPr anchorCtr="0" anchor="t" bIns="0" lIns="0" spcFirstLastPara="1" rIns="0" wrap="square" tIns="0">
            <a:noAutofit/>
          </a:bodyPr>
          <a:lstStyle>
            <a:lvl1pPr indent="-304800" lvl="0" marL="457200" algn="l">
              <a:lnSpc>
                <a:spcPct val="125000"/>
              </a:lnSpc>
              <a:spcBef>
                <a:spcPts val="0"/>
              </a:spcBef>
              <a:spcAft>
                <a:spcPts val="0"/>
              </a:spcAft>
              <a:buClr>
                <a:schemeClr val="accent4"/>
              </a:buClr>
              <a:buSzPts val="1200"/>
              <a:buChar char="•"/>
              <a:defRPr>
                <a:solidFill>
                  <a:schemeClr val="accent4"/>
                </a:solidFill>
              </a:defRPr>
            </a:lvl1pPr>
            <a:lvl2pPr indent="-304800" lvl="1" marL="914400" algn="l">
              <a:lnSpc>
                <a:spcPct val="125000"/>
              </a:lnSpc>
              <a:spcBef>
                <a:spcPts val="700"/>
              </a:spcBef>
              <a:spcAft>
                <a:spcPts val="0"/>
              </a:spcAft>
              <a:buClr>
                <a:schemeClr val="accent4"/>
              </a:buClr>
              <a:buSzPts val="1200"/>
              <a:buChar char="﹘"/>
              <a:defRPr>
                <a:solidFill>
                  <a:schemeClr val="accent4"/>
                </a:solidFill>
              </a:defRPr>
            </a:lvl2pPr>
            <a:lvl3pPr indent="-304800" lvl="2" marL="1371600" algn="l">
              <a:lnSpc>
                <a:spcPct val="125000"/>
              </a:lnSpc>
              <a:spcBef>
                <a:spcPts val="700"/>
              </a:spcBef>
              <a:spcAft>
                <a:spcPts val="0"/>
              </a:spcAft>
              <a:buClr>
                <a:schemeClr val="accent4"/>
              </a:buClr>
              <a:buSzPts val="1200"/>
              <a:buChar char="﹘"/>
              <a:defRPr>
                <a:solidFill>
                  <a:schemeClr val="accent4"/>
                </a:solidFill>
              </a:defRPr>
            </a:lvl3pPr>
            <a:lvl4pPr indent="-304800" lvl="3" marL="1828800" algn="l">
              <a:lnSpc>
                <a:spcPct val="125000"/>
              </a:lnSpc>
              <a:spcBef>
                <a:spcPts val="700"/>
              </a:spcBef>
              <a:spcAft>
                <a:spcPts val="0"/>
              </a:spcAft>
              <a:buClr>
                <a:schemeClr val="accent4"/>
              </a:buClr>
              <a:buSzPts val="1200"/>
              <a:buChar char="﹘"/>
              <a:defRPr>
                <a:solidFill>
                  <a:schemeClr val="accent4"/>
                </a:solidFill>
              </a:defRPr>
            </a:lvl4pPr>
            <a:lvl5pPr indent="-304800" lvl="4" marL="2286000" algn="l">
              <a:lnSpc>
                <a:spcPct val="125000"/>
              </a:lnSpc>
              <a:spcBef>
                <a:spcPts val="700"/>
              </a:spcBef>
              <a:spcAft>
                <a:spcPts val="0"/>
              </a:spcAft>
              <a:buClr>
                <a:schemeClr val="accent4"/>
              </a:buClr>
              <a:buSzPts val="1200"/>
              <a:buChar char="﹘"/>
              <a:defRPr>
                <a:solidFill>
                  <a:schemeClr val="accent4"/>
                </a:solidFill>
              </a:defRPr>
            </a:lvl5pPr>
            <a:lvl6pPr indent="-304800" lvl="5" marL="2743200" algn="l">
              <a:lnSpc>
                <a:spcPct val="125000"/>
              </a:lnSpc>
              <a:spcBef>
                <a:spcPts val="700"/>
              </a:spcBef>
              <a:spcAft>
                <a:spcPts val="0"/>
              </a:spcAft>
              <a:buClr>
                <a:schemeClr val="accent4"/>
              </a:buClr>
              <a:buSzPts val="1200"/>
              <a:buChar char="﹘"/>
              <a:defRPr>
                <a:solidFill>
                  <a:schemeClr val="accent4"/>
                </a:solidFill>
              </a:defRPr>
            </a:lvl6pPr>
            <a:lvl7pPr indent="-304800" lvl="6" marL="3200400" algn="l">
              <a:lnSpc>
                <a:spcPct val="125000"/>
              </a:lnSpc>
              <a:spcBef>
                <a:spcPts val="700"/>
              </a:spcBef>
              <a:spcAft>
                <a:spcPts val="0"/>
              </a:spcAft>
              <a:buClr>
                <a:schemeClr val="accent4"/>
              </a:buClr>
              <a:buSzPts val="1200"/>
              <a:buChar char="﹘"/>
              <a:defRPr>
                <a:solidFill>
                  <a:schemeClr val="accent4"/>
                </a:solidFill>
              </a:defRPr>
            </a:lvl7pPr>
            <a:lvl8pPr indent="-304800" lvl="7" marL="3657600" algn="l">
              <a:lnSpc>
                <a:spcPct val="125000"/>
              </a:lnSpc>
              <a:spcBef>
                <a:spcPts val="700"/>
              </a:spcBef>
              <a:spcAft>
                <a:spcPts val="0"/>
              </a:spcAft>
              <a:buClr>
                <a:schemeClr val="accent4"/>
              </a:buClr>
              <a:buSzPts val="1200"/>
              <a:buChar char="﹘"/>
              <a:defRPr>
                <a:solidFill>
                  <a:schemeClr val="accent4"/>
                </a:solidFill>
              </a:defRPr>
            </a:lvl8pPr>
            <a:lvl9pPr indent="-304800" lvl="8" marL="4114800" algn="l">
              <a:lnSpc>
                <a:spcPct val="125000"/>
              </a:lnSpc>
              <a:spcBef>
                <a:spcPts val="700"/>
              </a:spcBef>
              <a:spcAft>
                <a:spcPts val="700"/>
              </a:spcAft>
              <a:buClr>
                <a:schemeClr val="accent4"/>
              </a:buClr>
              <a:buSzPts val="1200"/>
              <a:buChar char="﹘"/>
              <a:defRPr>
                <a:solidFill>
                  <a:schemeClr val="accent4"/>
                </a:solidFill>
              </a:defRPr>
            </a:lvl9pPr>
          </a:lstStyle>
          <a:p/>
        </p:txBody>
      </p:sp>
      <p:sp>
        <p:nvSpPr>
          <p:cNvPr id="312" name="Google Shape;312;g1f03e763ce9_0_896"/>
          <p:cNvSpPr txBox="1"/>
          <p:nvPr>
            <p:ph idx="2" type="subTitle"/>
          </p:nvPr>
        </p:nvSpPr>
        <p:spPr>
          <a:xfrm>
            <a:off x="466350" y="466350"/>
            <a:ext cx="5163300" cy="231600"/>
          </a:xfrm>
          <a:prstGeom prst="rect">
            <a:avLst/>
          </a:prstGeom>
          <a:noFill/>
          <a:ln>
            <a:noFill/>
          </a:ln>
        </p:spPr>
        <p:txBody>
          <a:bodyPr anchorCtr="0" anchor="t" bIns="0" lIns="0" spcFirstLastPara="1" rIns="0" wrap="square" tIns="0">
            <a:noAutofit/>
          </a:bodyPr>
          <a:lstStyle>
            <a:lvl1pPr lvl="0" marR="0" algn="l">
              <a:lnSpc>
                <a:spcPct val="120000"/>
              </a:lnSpc>
              <a:spcBef>
                <a:spcPts val="0"/>
              </a:spcBef>
              <a:spcAft>
                <a:spcPts val="0"/>
              </a:spcAft>
              <a:buSzPts val="1200"/>
              <a:buNone/>
              <a:defRPr sz="1200">
                <a:solidFill>
                  <a:schemeClr val="accent4"/>
                </a:solidFill>
              </a:defRPr>
            </a:lvl1pPr>
            <a:lvl2pPr lvl="1" algn="l">
              <a:lnSpc>
                <a:spcPct val="120000"/>
              </a:lnSpc>
              <a:spcBef>
                <a:spcPts val="0"/>
              </a:spcBef>
              <a:spcAft>
                <a:spcPts val="0"/>
              </a:spcAft>
              <a:buSzPts val="1200"/>
              <a:buNone/>
              <a:defRPr sz="1200">
                <a:solidFill>
                  <a:schemeClr val="accent4"/>
                </a:solidFill>
              </a:defRPr>
            </a:lvl2pPr>
            <a:lvl3pPr lvl="2" algn="l">
              <a:lnSpc>
                <a:spcPct val="120000"/>
              </a:lnSpc>
              <a:spcBef>
                <a:spcPts val="0"/>
              </a:spcBef>
              <a:spcAft>
                <a:spcPts val="0"/>
              </a:spcAft>
              <a:buSzPts val="1200"/>
              <a:buNone/>
              <a:defRPr sz="1200">
                <a:solidFill>
                  <a:schemeClr val="accent4"/>
                </a:solidFill>
              </a:defRPr>
            </a:lvl3pPr>
            <a:lvl4pPr lvl="3" algn="l">
              <a:lnSpc>
                <a:spcPct val="120000"/>
              </a:lnSpc>
              <a:spcBef>
                <a:spcPts val="0"/>
              </a:spcBef>
              <a:spcAft>
                <a:spcPts val="0"/>
              </a:spcAft>
              <a:buSzPts val="1200"/>
              <a:buNone/>
              <a:defRPr sz="1200">
                <a:solidFill>
                  <a:schemeClr val="accent4"/>
                </a:solidFill>
              </a:defRPr>
            </a:lvl4pPr>
            <a:lvl5pPr lvl="4" algn="l">
              <a:lnSpc>
                <a:spcPct val="120000"/>
              </a:lnSpc>
              <a:spcBef>
                <a:spcPts val="0"/>
              </a:spcBef>
              <a:spcAft>
                <a:spcPts val="0"/>
              </a:spcAft>
              <a:buSzPts val="1200"/>
              <a:buNone/>
              <a:defRPr sz="1200">
                <a:solidFill>
                  <a:schemeClr val="accent4"/>
                </a:solidFill>
              </a:defRPr>
            </a:lvl5pPr>
            <a:lvl6pPr lvl="5" algn="l">
              <a:lnSpc>
                <a:spcPct val="120000"/>
              </a:lnSpc>
              <a:spcBef>
                <a:spcPts val="0"/>
              </a:spcBef>
              <a:spcAft>
                <a:spcPts val="0"/>
              </a:spcAft>
              <a:buSzPts val="1200"/>
              <a:buNone/>
              <a:defRPr sz="1200">
                <a:solidFill>
                  <a:schemeClr val="accent4"/>
                </a:solidFill>
              </a:defRPr>
            </a:lvl6pPr>
            <a:lvl7pPr lvl="6" algn="l">
              <a:lnSpc>
                <a:spcPct val="120000"/>
              </a:lnSpc>
              <a:spcBef>
                <a:spcPts val="0"/>
              </a:spcBef>
              <a:spcAft>
                <a:spcPts val="0"/>
              </a:spcAft>
              <a:buSzPts val="1200"/>
              <a:buNone/>
              <a:defRPr sz="1200">
                <a:solidFill>
                  <a:schemeClr val="accent4"/>
                </a:solidFill>
              </a:defRPr>
            </a:lvl7pPr>
            <a:lvl8pPr lvl="7" algn="l">
              <a:lnSpc>
                <a:spcPct val="120000"/>
              </a:lnSpc>
              <a:spcBef>
                <a:spcPts val="0"/>
              </a:spcBef>
              <a:spcAft>
                <a:spcPts val="0"/>
              </a:spcAft>
              <a:buSzPts val="1200"/>
              <a:buNone/>
              <a:defRPr sz="1200">
                <a:solidFill>
                  <a:schemeClr val="accent4"/>
                </a:solidFill>
              </a:defRPr>
            </a:lvl8pPr>
            <a:lvl9pPr lvl="8" algn="l">
              <a:lnSpc>
                <a:spcPct val="120000"/>
              </a:lnSpc>
              <a:spcBef>
                <a:spcPts val="0"/>
              </a:spcBef>
              <a:spcAft>
                <a:spcPts val="0"/>
              </a:spcAft>
              <a:buSzPts val="1200"/>
              <a:buNone/>
              <a:defRPr sz="1200">
                <a:solidFill>
                  <a:schemeClr val="accent4"/>
                </a:solidFill>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9_Text (Third)">
  <p:cSld name="TITLE_AND_BODY_2_1_2">
    <p:bg>
      <p:bgPr>
        <a:solidFill>
          <a:schemeClr val="dk1"/>
        </a:solidFill>
      </p:bgPr>
    </p:bg>
    <p:spTree>
      <p:nvGrpSpPr>
        <p:cNvPr id="313" name="Shape 313"/>
        <p:cNvGrpSpPr/>
        <p:nvPr/>
      </p:nvGrpSpPr>
      <p:grpSpPr>
        <a:xfrm>
          <a:off x="0" y="0"/>
          <a:ext cx="0" cy="0"/>
          <a:chOff x="0" y="0"/>
          <a:chExt cx="0" cy="0"/>
        </a:xfrm>
      </p:grpSpPr>
      <p:sp>
        <p:nvSpPr>
          <p:cNvPr id="314" name="Google Shape;314;g1f03e763ce9_0_900"/>
          <p:cNvSpPr txBox="1"/>
          <p:nvPr>
            <p:ph type="title"/>
          </p:nvPr>
        </p:nvSpPr>
        <p:spPr>
          <a:xfrm>
            <a:off x="466350" y="1767833"/>
            <a:ext cx="3285900" cy="1713000"/>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Clr>
                <a:schemeClr val="accent4"/>
              </a:buClr>
              <a:buSzPts val="3700"/>
              <a:buNone/>
              <a:defRPr>
                <a:solidFill>
                  <a:schemeClr val="accent4"/>
                </a:solidFill>
              </a:defRPr>
            </a:lvl1pPr>
            <a:lvl2pPr lvl="1" algn="l">
              <a:lnSpc>
                <a:spcPct val="100000"/>
              </a:lnSpc>
              <a:spcBef>
                <a:spcPts val="0"/>
              </a:spcBef>
              <a:spcAft>
                <a:spcPts val="0"/>
              </a:spcAft>
              <a:buClr>
                <a:schemeClr val="accent4"/>
              </a:buClr>
              <a:buSzPts val="3700"/>
              <a:buNone/>
              <a:defRPr>
                <a:solidFill>
                  <a:schemeClr val="accent4"/>
                </a:solidFill>
              </a:defRPr>
            </a:lvl2pPr>
            <a:lvl3pPr lvl="2" algn="l">
              <a:lnSpc>
                <a:spcPct val="100000"/>
              </a:lnSpc>
              <a:spcBef>
                <a:spcPts val="0"/>
              </a:spcBef>
              <a:spcAft>
                <a:spcPts val="0"/>
              </a:spcAft>
              <a:buClr>
                <a:schemeClr val="accent4"/>
              </a:buClr>
              <a:buSzPts val="3700"/>
              <a:buNone/>
              <a:defRPr>
                <a:solidFill>
                  <a:schemeClr val="accent4"/>
                </a:solidFill>
              </a:defRPr>
            </a:lvl3pPr>
            <a:lvl4pPr lvl="3" algn="l">
              <a:lnSpc>
                <a:spcPct val="100000"/>
              </a:lnSpc>
              <a:spcBef>
                <a:spcPts val="0"/>
              </a:spcBef>
              <a:spcAft>
                <a:spcPts val="0"/>
              </a:spcAft>
              <a:buClr>
                <a:schemeClr val="accent4"/>
              </a:buClr>
              <a:buSzPts val="3700"/>
              <a:buNone/>
              <a:defRPr>
                <a:solidFill>
                  <a:schemeClr val="accent4"/>
                </a:solidFill>
              </a:defRPr>
            </a:lvl4pPr>
            <a:lvl5pPr lvl="4" algn="l">
              <a:lnSpc>
                <a:spcPct val="100000"/>
              </a:lnSpc>
              <a:spcBef>
                <a:spcPts val="0"/>
              </a:spcBef>
              <a:spcAft>
                <a:spcPts val="0"/>
              </a:spcAft>
              <a:buClr>
                <a:schemeClr val="accent4"/>
              </a:buClr>
              <a:buSzPts val="3700"/>
              <a:buNone/>
              <a:defRPr>
                <a:solidFill>
                  <a:schemeClr val="accent4"/>
                </a:solidFill>
              </a:defRPr>
            </a:lvl5pPr>
            <a:lvl6pPr lvl="5" algn="l">
              <a:lnSpc>
                <a:spcPct val="100000"/>
              </a:lnSpc>
              <a:spcBef>
                <a:spcPts val="0"/>
              </a:spcBef>
              <a:spcAft>
                <a:spcPts val="0"/>
              </a:spcAft>
              <a:buClr>
                <a:schemeClr val="accent4"/>
              </a:buClr>
              <a:buSzPts val="3700"/>
              <a:buNone/>
              <a:defRPr>
                <a:solidFill>
                  <a:schemeClr val="accent4"/>
                </a:solidFill>
              </a:defRPr>
            </a:lvl6pPr>
            <a:lvl7pPr lvl="6" algn="l">
              <a:lnSpc>
                <a:spcPct val="100000"/>
              </a:lnSpc>
              <a:spcBef>
                <a:spcPts val="0"/>
              </a:spcBef>
              <a:spcAft>
                <a:spcPts val="0"/>
              </a:spcAft>
              <a:buClr>
                <a:schemeClr val="accent4"/>
              </a:buClr>
              <a:buSzPts val="3700"/>
              <a:buNone/>
              <a:defRPr>
                <a:solidFill>
                  <a:schemeClr val="accent4"/>
                </a:solidFill>
              </a:defRPr>
            </a:lvl7pPr>
            <a:lvl8pPr lvl="7" algn="l">
              <a:lnSpc>
                <a:spcPct val="100000"/>
              </a:lnSpc>
              <a:spcBef>
                <a:spcPts val="0"/>
              </a:spcBef>
              <a:spcAft>
                <a:spcPts val="0"/>
              </a:spcAft>
              <a:buClr>
                <a:schemeClr val="accent4"/>
              </a:buClr>
              <a:buSzPts val="3700"/>
              <a:buNone/>
              <a:defRPr>
                <a:solidFill>
                  <a:schemeClr val="accent4"/>
                </a:solidFill>
              </a:defRPr>
            </a:lvl8pPr>
            <a:lvl9pPr lvl="8" algn="l">
              <a:lnSpc>
                <a:spcPct val="100000"/>
              </a:lnSpc>
              <a:spcBef>
                <a:spcPts val="0"/>
              </a:spcBef>
              <a:spcAft>
                <a:spcPts val="0"/>
              </a:spcAft>
              <a:buClr>
                <a:schemeClr val="accent4"/>
              </a:buClr>
              <a:buSzPts val="3700"/>
              <a:buNone/>
              <a:defRPr>
                <a:solidFill>
                  <a:schemeClr val="accent4"/>
                </a:solidFill>
              </a:defRPr>
            </a:lvl9pPr>
          </a:lstStyle>
          <a:p/>
        </p:txBody>
      </p:sp>
      <p:sp>
        <p:nvSpPr>
          <p:cNvPr id="315" name="Google Shape;315;g1f03e763ce9_0_900"/>
          <p:cNvSpPr txBox="1"/>
          <p:nvPr>
            <p:ph idx="1" type="body"/>
          </p:nvPr>
        </p:nvSpPr>
        <p:spPr>
          <a:xfrm>
            <a:off x="466350" y="3895349"/>
            <a:ext cx="3285900" cy="2496300"/>
          </a:xfrm>
          <a:prstGeom prst="rect">
            <a:avLst/>
          </a:prstGeom>
          <a:noFill/>
          <a:ln>
            <a:noFill/>
          </a:ln>
        </p:spPr>
        <p:txBody>
          <a:bodyPr anchorCtr="0" anchor="t" bIns="0" lIns="0" spcFirstLastPara="1" rIns="0" wrap="square" tIns="0">
            <a:noAutofit/>
          </a:bodyPr>
          <a:lstStyle>
            <a:lvl1pPr indent="-304800" lvl="0" marL="457200" algn="l">
              <a:lnSpc>
                <a:spcPct val="125000"/>
              </a:lnSpc>
              <a:spcBef>
                <a:spcPts val="0"/>
              </a:spcBef>
              <a:spcAft>
                <a:spcPts val="0"/>
              </a:spcAft>
              <a:buClr>
                <a:schemeClr val="accent4"/>
              </a:buClr>
              <a:buSzPts val="1200"/>
              <a:buChar char="•"/>
              <a:defRPr>
                <a:solidFill>
                  <a:schemeClr val="accent4"/>
                </a:solidFill>
              </a:defRPr>
            </a:lvl1pPr>
            <a:lvl2pPr indent="-304800" lvl="1" marL="914400" algn="l">
              <a:lnSpc>
                <a:spcPct val="125000"/>
              </a:lnSpc>
              <a:spcBef>
                <a:spcPts val="700"/>
              </a:spcBef>
              <a:spcAft>
                <a:spcPts val="0"/>
              </a:spcAft>
              <a:buClr>
                <a:schemeClr val="accent4"/>
              </a:buClr>
              <a:buSzPts val="1200"/>
              <a:buChar char="﹘"/>
              <a:defRPr>
                <a:solidFill>
                  <a:schemeClr val="accent4"/>
                </a:solidFill>
              </a:defRPr>
            </a:lvl2pPr>
            <a:lvl3pPr indent="-304800" lvl="2" marL="1371600" algn="l">
              <a:lnSpc>
                <a:spcPct val="125000"/>
              </a:lnSpc>
              <a:spcBef>
                <a:spcPts val="700"/>
              </a:spcBef>
              <a:spcAft>
                <a:spcPts val="0"/>
              </a:spcAft>
              <a:buClr>
                <a:schemeClr val="accent4"/>
              </a:buClr>
              <a:buSzPts val="1200"/>
              <a:buChar char="﹘"/>
              <a:defRPr>
                <a:solidFill>
                  <a:schemeClr val="accent4"/>
                </a:solidFill>
              </a:defRPr>
            </a:lvl3pPr>
            <a:lvl4pPr indent="-304800" lvl="3" marL="1828800" algn="l">
              <a:lnSpc>
                <a:spcPct val="125000"/>
              </a:lnSpc>
              <a:spcBef>
                <a:spcPts val="700"/>
              </a:spcBef>
              <a:spcAft>
                <a:spcPts val="0"/>
              </a:spcAft>
              <a:buClr>
                <a:schemeClr val="accent4"/>
              </a:buClr>
              <a:buSzPts val="1200"/>
              <a:buChar char="﹘"/>
              <a:defRPr>
                <a:solidFill>
                  <a:schemeClr val="accent4"/>
                </a:solidFill>
              </a:defRPr>
            </a:lvl4pPr>
            <a:lvl5pPr indent="-304800" lvl="4" marL="2286000" algn="l">
              <a:lnSpc>
                <a:spcPct val="125000"/>
              </a:lnSpc>
              <a:spcBef>
                <a:spcPts val="700"/>
              </a:spcBef>
              <a:spcAft>
                <a:spcPts val="0"/>
              </a:spcAft>
              <a:buClr>
                <a:schemeClr val="accent4"/>
              </a:buClr>
              <a:buSzPts val="1200"/>
              <a:buChar char="﹘"/>
              <a:defRPr>
                <a:solidFill>
                  <a:schemeClr val="accent4"/>
                </a:solidFill>
              </a:defRPr>
            </a:lvl5pPr>
            <a:lvl6pPr indent="-304800" lvl="5" marL="2743200" algn="l">
              <a:lnSpc>
                <a:spcPct val="125000"/>
              </a:lnSpc>
              <a:spcBef>
                <a:spcPts val="700"/>
              </a:spcBef>
              <a:spcAft>
                <a:spcPts val="0"/>
              </a:spcAft>
              <a:buClr>
                <a:schemeClr val="accent4"/>
              </a:buClr>
              <a:buSzPts val="1200"/>
              <a:buChar char="﹘"/>
              <a:defRPr>
                <a:solidFill>
                  <a:schemeClr val="accent4"/>
                </a:solidFill>
              </a:defRPr>
            </a:lvl6pPr>
            <a:lvl7pPr indent="-304800" lvl="6" marL="3200400" algn="l">
              <a:lnSpc>
                <a:spcPct val="125000"/>
              </a:lnSpc>
              <a:spcBef>
                <a:spcPts val="700"/>
              </a:spcBef>
              <a:spcAft>
                <a:spcPts val="0"/>
              </a:spcAft>
              <a:buClr>
                <a:schemeClr val="accent4"/>
              </a:buClr>
              <a:buSzPts val="1200"/>
              <a:buChar char="﹘"/>
              <a:defRPr>
                <a:solidFill>
                  <a:schemeClr val="accent4"/>
                </a:solidFill>
              </a:defRPr>
            </a:lvl7pPr>
            <a:lvl8pPr indent="-304800" lvl="7" marL="3657600" algn="l">
              <a:lnSpc>
                <a:spcPct val="125000"/>
              </a:lnSpc>
              <a:spcBef>
                <a:spcPts val="700"/>
              </a:spcBef>
              <a:spcAft>
                <a:spcPts val="0"/>
              </a:spcAft>
              <a:buClr>
                <a:schemeClr val="accent4"/>
              </a:buClr>
              <a:buSzPts val="1200"/>
              <a:buChar char="﹘"/>
              <a:defRPr>
                <a:solidFill>
                  <a:schemeClr val="accent4"/>
                </a:solidFill>
              </a:defRPr>
            </a:lvl8pPr>
            <a:lvl9pPr indent="-304800" lvl="8" marL="4114800" algn="l">
              <a:lnSpc>
                <a:spcPct val="125000"/>
              </a:lnSpc>
              <a:spcBef>
                <a:spcPts val="700"/>
              </a:spcBef>
              <a:spcAft>
                <a:spcPts val="700"/>
              </a:spcAft>
              <a:buClr>
                <a:schemeClr val="accent4"/>
              </a:buClr>
              <a:buSzPts val="1200"/>
              <a:buChar char="﹘"/>
              <a:defRPr>
                <a:solidFill>
                  <a:schemeClr val="accent4"/>
                </a:solidFill>
              </a:defRPr>
            </a:lvl9pPr>
          </a:lstStyle>
          <a:p/>
        </p:txBody>
      </p:sp>
      <p:sp>
        <p:nvSpPr>
          <p:cNvPr id="316" name="Google Shape;316;g1f03e763ce9_0_900"/>
          <p:cNvSpPr txBox="1"/>
          <p:nvPr>
            <p:ph idx="2" type="subTitle"/>
          </p:nvPr>
        </p:nvSpPr>
        <p:spPr>
          <a:xfrm>
            <a:off x="466350" y="466350"/>
            <a:ext cx="3285900" cy="231600"/>
          </a:xfrm>
          <a:prstGeom prst="rect">
            <a:avLst/>
          </a:prstGeom>
          <a:noFill/>
          <a:ln>
            <a:noFill/>
          </a:ln>
        </p:spPr>
        <p:txBody>
          <a:bodyPr anchorCtr="0" anchor="t" bIns="0" lIns="0" spcFirstLastPara="1" rIns="0" wrap="square" tIns="0">
            <a:noAutofit/>
          </a:bodyPr>
          <a:lstStyle>
            <a:lvl1pPr lvl="0" marR="0" algn="l">
              <a:lnSpc>
                <a:spcPct val="120000"/>
              </a:lnSpc>
              <a:spcBef>
                <a:spcPts val="0"/>
              </a:spcBef>
              <a:spcAft>
                <a:spcPts val="0"/>
              </a:spcAft>
              <a:buSzPts val="1200"/>
              <a:buNone/>
              <a:defRPr sz="1200">
                <a:solidFill>
                  <a:schemeClr val="accent4"/>
                </a:solidFill>
              </a:defRPr>
            </a:lvl1pPr>
            <a:lvl2pPr lvl="1" algn="l">
              <a:lnSpc>
                <a:spcPct val="120000"/>
              </a:lnSpc>
              <a:spcBef>
                <a:spcPts val="0"/>
              </a:spcBef>
              <a:spcAft>
                <a:spcPts val="0"/>
              </a:spcAft>
              <a:buSzPts val="1200"/>
              <a:buNone/>
              <a:defRPr sz="1200">
                <a:solidFill>
                  <a:schemeClr val="accent4"/>
                </a:solidFill>
              </a:defRPr>
            </a:lvl2pPr>
            <a:lvl3pPr lvl="2" algn="l">
              <a:lnSpc>
                <a:spcPct val="120000"/>
              </a:lnSpc>
              <a:spcBef>
                <a:spcPts val="0"/>
              </a:spcBef>
              <a:spcAft>
                <a:spcPts val="0"/>
              </a:spcAft>
              <a:buSzPts val="1200"/>
              <a:buNone/>
              <a:defRPr sz="1200">
                <a:solidFill>
                  <a:schemeClr val="accent4"/>
                </a:solidFill>
              </a:defRPr>
            </a:lvl3pPr>
            <a:lvl4pPr lvl="3" algn="l">
              <a:lnSpc>
                <a:spcPct val="120000"/>
              </a:lnSpc>
              <a:spcBef>
                <a:spcPts val="0"/>
              </a:spcBef>
              <a:spcAft>
                <a:spcPts val="0"/>
              </a:spcAft>
              <a:buSzPts val="1200"/>
              <a:buNone/>
              <a:defRPr sz="1200">
                <a:solidFill>
                  <a:schemeClr val="accent4"/>
                </a:solidFill>
              </a:defRPr>
            </a:lvl4pPr>
            <a:lvl5pPr lvl="4" algn="l">
              <a:lnSpc>
                <a:spcPct val="120000"/>
              </a:lnSpc>
              <a:spcBef>
                <a:spcPts val="0"/>
              </a:spcBef>
              <a:spcAft>
                <a:spcPts val="0"/>
              </a:spcAft>
              <a:buSzPts val="1200"/>
              <a:buNone/>
              <a:defRPr sz="1200">
                <a:solidFill>
                  <a:schemeClr val="accent4"/>
                </a:solidFill>
              </a:defRPr>
            </a:lvl5pPr>
            <a:lvl6pPr lvl="5" algn="l">
              <a:lnSpc>
                <a:spcPct val="120000"/>
              </a:lnSpc>
              <a:spcBef>
                <a:spcPts val="0"/>
              </a:spcBef>
              <a:spcAft>
                <a:spcPts val="0"/>
              </a:spcAft>
              <a:buSzPts val="1200"/>
              <a:buNone/>
              <a:defRPr sz="1200">
                <a:solidFill>
                  <a:schemeClr val="accent4"/>
                </a:solidFill>
              </a:defRPr>
            </a:lvl6pPr>
            <a:lvl7pPr lvl="6" algn="l">
              <a:lnSpc>
                <a:spcPct val="120000"/>
              </a:lnSpc>
              <a:spcBef>
                <a:spcPts val="0"/>
              </a:spcBef>
              <a:spcAft>
                <a:spcPts val="0"/>
              </a:spcAft>
              <a:buSzPts val="1200"/>
              <a:buNone/>
              <a:defRPr sz="1200">
                <a:solidFill>
                  <a:schemeClr val="accent4"/>
                </a:solidFill>
              </a:defRPr>
            </a:lvl7pPr>
            <a:lvl8pPr lvl="7" algn="l">
              <a:lnSpc>
                <a:spcPct val="120000"/>
              </a:lnSpc>
              <a:spcBef>
                <a:spcPts val="0"/>
              </a:spcBef>
              <a:spcAft>
                <a:spcPts val="0"/>
              </a:spcAft>
              <a:buSzPts val="1200"/>
              <a:buNone/>
              <a:defRPr sz="1200">
                <a:solidFill>
                  <a:schemeClr val="accent4"/>
                </a:solidFill>
              </a:defRPr>
            </a:lvl8pPr>
            <a:lvl9pPr lvl="8" algn="l">
              <a:lnSpc>
                <a:spcPct val="120000"/>
              </a:lnSpc>
              <a:spcBef>
                <a:spcPts val="0"/>
              </a:spcBef>
              <a:spcAft>
                <a:spcPts val="0"/>
              </a:spcAft>
              <a:buSzPts val="1200"/>
              <a:buNone/>
              <a:defRPr sz="1200">
                <a:solidFill>
                  <a:schemeClr val="accent4"/>
                </a:solidFill>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2_Columns (Two)">
  <p:cSld name="TITLE_AND_BODY_2_2_2">
    <p:bg>
      <p:bgPr>
        <a:solidFill>
          <a:schemeClr val="dk1"/>
        </a:solidFill>
      </p:bgPr>
    </p:bg>
    <p:spTree>
      <p:nvGrpSpPr>
        <p:cNvPr id="317" name="Shape 317"/>
        <p:cNvGrpSpPr/>
        <p:nvPr/>
      </p:nvGrpSpPr>
      <p:grpSpPr>
        <a:xfrm>
          <a:off x="0" y="0"/>
          <a:ext cx="0" cy="0"/>
          <a:chOff x="0" y="0"/>
          <a:chExt cx="0" cy="0"/>
        </a:xfrm>
      </p:grpSpPr>
      <p:sp>
        <p:nvSpPr>
          <p:cNvPr id="318" name="Google Shape;318;g1f03e763ce9_0_904"/>
          <p:cNvSpPr txBox="1"/>
          <p:nvPr>
            <p:ph type="title"/>
          </p:nvPr>
        </p:nvSpPr>
        <p:spPr>
          <a:xfrm>
            <a:off x="935733" y="1767833"/>
            <a:ext cx="4224600" cy="1713000"/>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Clr>
                <a:schemeClr val="accent4"/>
              </a:buClr>
              <a:buSzPts val="3700"/>
              <a:buNone/>
              <a:defRPr>
                <a:solidFill>
                  <a:schemeClr val="accent4"/>
                </a:solidFill>
              </a:defRPr>
            </a:lvl1pPr>
            <a:lvl2pPr lvl="1" algn="l">
              <a:lnSpc>
                <a:spcPct val="100000"/>
              </a:lnSpc>
              <a:spcBef>
                <a:spcPts val="0"/>
              </a:spcBef>
              <a:spcAft>
                <a:spcPts val="0"/>
              </a:spcAft>
              <a:buClr>
                <a:schemeClr val="accent4"/>
              </a:buClr>
              <a:buSzPts val="3700"/>
              <a:buNone/>
              <a:defRPr>
                <a:solidFill>
                  <a:schemeClr val="accent4"/>
                </a:solidFill>
              </a:defRPr>
            </a:lvl2pPr>
            <a:lvl3pPr lvl="2" algn="l">
              <a:lnSpc>
                <a:spcPct val="100000"/>
              </a:lnSpc>
              <a:spcBef>
                <a:spcPts val="0"/>
              </a:spcBef>
              <a:spcAft>
                <a:spcPts val="0"/>
              </a:spcAft>
              <a:buClr>
                <a:schemeClr val="accent4"/>
              </a:buClr>
              <a:buSzPts val="3700"/>
              <a:buNone/>
              <a:defRPr>
                <a:solidFill>
                  <a:schemeClr val="accent4"/>
                </a:solidFill>
              </a:defRPr>
            </a:lvl3pPr>
            <a:lvl4pPr lvl="3" algn="l">
              <a:lnSpc>
                <a:spcPct val="100000"/>
              </a:lnSpc>
              <a:spcBef>
                <a:spcPts val="0"/>
              </a:spcBef>
              <a:spcAft>
                <a:spcPts val="0"/>
              </a:spcAft>
              <a:buClr>
                <a:schemeClr val="accent4"/>
              </a:buClr>
              <a:buSzPts val="3700"/>
              <a:buNone/>
              <a:defRPr>
                <a:solidFill>
                  <a:schemeClr val="accent4"/>
                </a:solidFill>
              </a:defRPr>
            </a:lvl4pPr>
            <a:lvl5pPr lvl="4" algn="l">
              <a:lnSpc>
                <a:spcPct val="100000"/>
              </a:lnSpc>
              <a:spcBef>
                <a:spcPts val="0"/>
              </a:spcBef>
              <a:spcAft>
                <a:spcPts val="0"/>
              </a:spcAft>
              <a:buClr>
                <a:schemeClr val="accent4"/>
              </a:buClr>
              <a:buSzPts val="3700"/>
              <a:buNone/>
              <a:defRPr>
                <a:solidFill>
                  <a:schemeClr val="accent4"/>
                </a:solidFill>
              </a:defRPr>
            </a:lvl5pPr>
            <a:lvl6pPr lvl="5" algn="l">
              <a:lnSpc>
                <a:spcPct val="100000"/>
              </a:lnSpc>
              <a:spcBef>
                <a:spcPts val="0"/>
              </a:spcBef>
              <a:spcAft>
                <a:spcPts val="0"/>
              </a:spcAft>
              <a:buClr>
                <a:schemeClr val="accent4"/>
              </a:buClr>
              <a:buSzPts val="3700"/>
              <a:buNone/>
              <a:defRPr>
                <a:solidFill>
                  <a:schemeClr val="accent4"/>
                </a:solidFill>
              </a:defRPr>
            </a:lvl6pPr>
            <a:lvl7pPr lvl="6" algn="l">
              <a:lnSpc>
                <a:spcPct val="100000"/>
              </a:lnSpc>
              <a:spcBef>
                <a:spcPts val="0"/>
              </a:spcBef>
              <a:spcAft>
                <a:spcPts val="0"/>
              </a:spcAft>
              <a:buClr>
                <a:schemeClr val="accent4"/>
              </a:buClr>
              <a:buSzPts val="3700"/>
              <a:buNone/>
              <a:defRPr>
                <a:solidFill>
                  <a:schemeClr val="accent4"/>
                </a:solidFill>
              </a:defRPr>
            </a:lvl7pPr>
            <a:lvl8pPr lvl="7" algn="l">
              <a:lnSpc>
                <a:spcPct val="100000"/>
              </a:lnSpc>
              <a:spcBef>
                <a:spcPts val="0"/>
              </a:spcBef>
              <a:spcAft>
                <a:spcPts val="0"/>
              </a:spcAft>
              <a:buClr>
                <a:schemeClr val="accent4"/>
              </a:buClr>
              <a:buSzPts val="3700"/>
              <a:buNone/>
              <a:defRPr>
                <a:solidFill>
                  <a:schemeClr val="accent4"/>
                </a:solidFill>
              </a:defRPr>
            </a:lvl8pPr>
            <a:lvl9pPr lvl="8" algn="l">
              <a:lnSpc>
                <a:spcPct val="100000"/>
              </a:lnSpc>
              <a:spcBef>
                <a:spcPts val="0"/>
              </a:spcBef>
              <a:spcAft>
                <a:spcPts val="0"/>
              </a:spcAft>
              <a:buClr>
                <a:schemeClr val="accent4"/>
              </a:buClr>
              <a:buSzPts val="3700"/>
              <a:buNone/>
              <a:defRPr>
                <a:solidFill>
                  <a:schemeClr val="accent4"/>
                </a:solidFill>
              </a:defRPr>
            </a:lvl9pPr>
          </a:lstStyle>
          <a:p/>
        </p:txBody>
      </p:sp>
      <p:sp>
        <p:nvSpPr>
          <p:cNvPr id="319" name="Google Shape;319;g1f03e763ce9_0_904"/>
          <p:cNvSpPr txBox="1"/>
          <p:nvPr>
            <p:ph idx="1" type="body"/>
          </p:nvPr>
        </p:nvSpPr>
        <p:spPr>
          <a:xfrm>
            <a:off x="935733" y="3895349"/>
            <a:ext cx="4224600" cy="2496300"/>
          </a:xfrm>
          <a:prstGeom prst="rect">
            <a:avLst/>
          </a:prstGeom>
          <a:noFill/>
          <a:ln>
            <a:noFill/>
          </a:ln>
        </p:spPr>
        <p:txBody>
          <a:bodyPr anchorCtr="0" anchor="t" bIns="0" lIns="0" spcFirstLastPara="1" rIns="0" wrap="square" tIns="0">
            <a:noAutofit/>
          </a:bodyPr>
          <a:lstStyle>
            <a:lvl1pPr indent="-304800" lvl="0" marL="457200" algn="l">
              <a:lnSpc>
                <a:spcPct val="125000"/>
              </a:lnSpc>
              <a:spcBef>
                <a:spcPts val="0"/>
              </a:spcBef>
              <a:spcAft>
                <a:spcPts val="0"/>
              </a:spcAft>
              <a:buClr>
                <a:schemeClr val="accent4"/>
              </a:buClr>
              <a:buSzPts val="1200"/>
              <a:buChar char="•"/>
              <a:defRPr>
                <a:solidFill>
                  <a:schemeClr val="accent4"/>
                </a:solidFill>
              </a:defRPr>
            </a:lvl1pPr>
            <a:lvl2pPr indent="-304800" lvl="1" marL="914400" algn="l">
              <a:lnSpc>
                <a:spcPct val="125000"/>
              </a:lnSpc>
              <a:spcBef>
                <a:spcPts val="700"/>
              </a:spcBef>
              <a:spcAft>
                <a:spcPts val="0"/>
              </a:spcAft>
              <a:buClr>
                <a:schemeClr val="accent4"/>
              </a:buClr>
              <a:buSzPts val="1200"/>
              <a:buChar char="﹘"/>
              <a:defRPr>
                <a:solidFill>
                  <a:schemeClr val="accent4"/>
                </a:solidFill>
              </a:defRPr>
            </a:lvl2pPr>
            <a:lvl3pPr indent="-304800" lvl="2" marL="1371600" algn="l">
              <a:lnSpc>
                <a:spcPct val="125000"/>
              </a:lnSpc>
              <a:spcBef>
                <a:spcPts val="700"/>
              </a:spcBef>
              <a:spcAft>
                <a:spcPts val="0"/>
              </a:spcAft>
              <a:buClr>
                <a:schemeClr val="accent4"/>
              </a:buClr>
              <a:buSzPts val="1200"/>
              <a:buChar char="﹘"/>
              <a:defRPr>
                <a:solidFill>
                  <a:schemeClr val="accent4"/>
                </a:solidFill>
              </a:defRPr>
            </a:lvl3pPr>
            <a:lvl4pPr indent="-304800" lvl="3" marL="1828800" algn="l">
              <a:lnSpc>
                <a:spcPct val="125000"/>
              </a:lnSpc>
              <a:spcBef>
                <a:spcPts val="700"/>
              </a:spcBef>
              <a:spcAft>
                <a:spcPts val="0"/>
              </a:spcAft>
              <a:buClr>
                <a:schemeClr val="accent4"/>
              </a:buClr>
              <a:buSzPts val="1200"/>
              <a:buChar char="﹘"/>
              <a:defRPr>
                <a:solidFill>
                  <a:schemeClr val="accent4"/>
                </a:solidFill>
              </a:defRPr>
            </a:lvl4pPr>
            <a:lvl5pPr indent="-304800" lvl="4" marL="2286000" algn="l">
              <a:lnSpc>
                <a:spcPct val="125000"/>
              </a:lnSpc>
              <a:spcBef>
                <a:spcPts val="700"/>
              </a:spcBef>
              <a:spcAft>
                <a:spcPts val="0"/>
              </a:spcAft>
              <a:buClr>
                <a:schemeClr val="accent4"/>
              </a:buClr>
              <a:buSzPts val="1200"/>
              <a:buChar char="﹘"/>
              <a:defRPr>
                <a:solidFill>
                  <a:schemeClr val="accent4"/>
                </a:solidFill>
              </a:defRPr>
            </a:lvl5pPr>
            <a:lvl6pPr indent="-304800" lvl="5" marL="2743200" algn="l">
              <a:lnSpc>
                <a:spcPct val="125000"/>
              </a:lnSpc>
              <a:spcBef>
                <a:spcPts val="700"/>
              </a:spcBef>
              <a:spcAft>
                <a:spcPts val="0"/>
              </a:spcAft>
              <a:buClr>
                <a:schemeClr val="accent4"/>
              </a:buClr>
              <a:buSzPts val="1200"/>
              <a:buChar char="﹘"/>
              <a:defRPr>
                <a:solidFill>
                  <a:schemeClr val="accent4"/>
                </a:solidFill>
              </a:defRPr>
            </a:lvl6pPr>
            <a:lvl7pPr indent="-304800" lvl="6" marL="3200400" algn="l">
              <a:lnSpc>
                <a:spcPct val="125000"/>
              </a:lnSpc>
              <a:spcBef>
                <a:spcPts val="700"/>
              </a:spcBef>
              <a:spcAft>
                <a:spcPts val="0"/>
              </a:spcAft>
              <a:buClr>
                <a:schemeClr val="accent4"/>
              </a:buClr>
              <a:buSzPts val="1200"/>
              <a:buChar char="﹘"/>
              <a:defRPr>
                <a:solidFill>
                  <a:schemeClr val="accent4"/>
                </a:solidFill>
              </a:defRPr>
            </a:lvl7pPr>
            <a:lvl8pPr indent="-304800" lvl="7" marL="3657600" algn="l">
              <a:lnSpc>
                <a:spcPct val="125000"/>
              </a:lnSpc>
              <a:spcBef>
                <a:spcPts val="700"/>
              </a:spcBef>
              <a:spcAft>
                <a:spcPts val="0"/>
              </a:spcAft>
              <a:buClr>
                <a:schemeClr val="accent4"/>
              </a:buClr>
              <a:buSzPts val="1200"/>
              <a:buChar char="﹘"/>
              <a:defRPr>
                <a:solidFill>
                  <a:schemeClr val="accent4"/>
                </a:solidFill>
              </a:defRPr>
            </a:lvl8pPr>
            <a:lvl9pPr indent="-304800" lvl="8" marL="4114800" algn="l">
              <a:lnSpc>
                <a:spcPct val="125000"/>
              </a:lnSpc>
              <a:spcBef>
                <a:spcPts val="700"/>
              </a:spcBef>
              <a:spcAft>
                <a:spcPts val="700"/>
              </a:spcAft>
              <a:buClr>
                <a:schemeClr val="accent4"/>
              </a:buClr>
              <a:buSzPts val="1200"/>
              <a:buChar char="﹘"/>
              <a:defRPr>
                <a:solidFill>
                  <a:schemeClr val="accent4"/>
                </a:solidFill>
              </a:defRPr>
            </a:lvl9pPr>
          </a:lstStyle>
          <a:p/>
        </p:txBody>
      </p:sp>
      <p:sp>
        <p:nvSpPr>
          <p:cNvPr id="320" name="Google Shape;320;g1f03e763ce9_0_904"/>
          <p:cNvSpPr txBox="1"/>
          <p:nvPr>
            <p:ph idx="2" type="subTitle"/>
          </p:nvPr>
        </p:nvSpPr>
        <p:spPr>
          <a:xfrm>
            <a:off x="466350" y="466350"/>
            <a:ext cx="5163300" cy="231600"/>
          </a:xfrm>
          <a:prstGeom prst="rect">
            <a:avLst/>
          </a:prstGeom>
          <a:noFill/>
          <a:ln>
            <a:noFill/>
          </a:ln>
        </p:spPr>
        <p:txBody>
          <a:bodyPr anchorCtr="0" anchor="t" bIns="0" lIns="0" spcFirstLastPara="1" rIns="0" wrap="square" tIns="0">
            <a:noAutofit/>
          </a:bodyPr>
          <a:lstStyle>
            <a:lvl1pPr lvl="0" marR="0" algn="l">
              <a:lnSpc>
                <a:spcPct val="120000"/>
              </a:lnSpc>
              <a:spcBef>
                <a:spcPts val="0"/>
              </a:spcBef>
              <a:spcAft>
                <a:spcPts val="0"/>
              </a:spcAft>
              <a:buSzPts val="1200"/>
              <a:buNone/>
              <a:defRPr sz="1200">
                <a:solidFill>
                  <a:schemeClr val="accent4"/>
                </a:solidFill>
              </a:defRPr>
            </a:lvl1pPr>
            <a:lvl2pPr lvl="1" algn="l">
              <a:lnSpc>
                <a:spcPct val="120000"/>
              </a:lnSpc>
              <a:spcBef>
                <a:spcPts val="0"/>
              </a:spcBef>
              <a:spcAft>
                <a:spcPts val="0"/>
              </a:spcAft>
              <a:buSzPts val="1200"/>
              <a:buNone/>
              <a:defRPr sz="1200">
                <a:solidFill>
                  <a:schemeClr val="accent4"/>
                </a:solidFill>
              </a:defRPr>
            </a:lvl2pPr>
            <a:lvl3pPr lvl="2" algn="l">
              <a:lnSpc>
                <a:spcPct val="120000"/>
              </a:lnSpc>
              <a:spcBef>
                <a:spcPts val="0"/>
              </a:spcBef>
              <a:spcAft>
                <a:spcPts val="0"/>
              </a:spcAft>
              <a:buSzPts val="1200"/>
              <a:buNone/>
              <a:defRPr sz="1200">
                <a:solidFill>
                  <a:schemeClr val="accent4"/>
                </a:solidFill>
              </a:defRPr>
            </a:lvl3pPr>
            <a:lvl4pPr lvl="3" algn="l">
              <a:lnSpc>
                <a:spcPct val="120000"/>
              </a:lnSpc>
              <a:spcBef>
                <a:spcPts val="0"/>
              </a:spcBef>
              <a:spcAft>
                <a:spcPts val="0"/>
              </a:spcAft>
              <a:buSzPts val="1200"/>
              <a:buNone/>
              <a:defRPr sz="1200">
                <a:solidFill>
                  <a:schemeClr val="accent4"/>
                </a:solidFill>
              </a:defRPr>
            </a:lvl4pPr>
            <a:lvl5pPr lvl="4" algn="l">
              <a:lnSpc>
                <a:spcPct val="120000"/>
              </a:lnSpc>
              <a:spcBef>
                <a:spcPts val="0"/>
              </a:spcBef>
              <a:spcAft>
                <a:spcPts val="0"/>
              </a:spcAft>
              <a:buSzPts val="1200"/>
              <a:buNone/>
              <a:defRPr sz="1200">
                <a:solidFill>
                  <a:schemeClr val="accent4"/>
                </a:solidFill>
              </a:defRPr>
            </a:lvl5pPr>
            <a:lvl6pPr lvl="5" algn="l">
              <a:lnSpc>
                <a:spcPct val="120000"/>
              </a:lnSpc>
              <a:spcBef>
                <a:spcPts val="0"/>
              </a:spcBef>
              <a:spcAft>
                <a:spcPts val="0"/>
              </a:spcAft>
              <a:buSzPts val="1200"/>
              <a:buNone/>
              <a:defRPr sz="1200">
                <a:solidFill>
                  <a:schemeClr val="accent4"/>
                </a:solidFill>
              </a:defRPr>
            </a:lvl6pPr>
            <a:lvl7pPr lvl="6" algn="l">
              <a:lnSpc>
                <a:spcPct val="120000"/>
              </a:lnSpc>
              <a:spcBef>
                <a:spcPts val="0"/>
              </a:spcBef>
              <a:spcAft>
                <a:spcPts val="0"/>
              </a:spcAft>
              <a:buSzPts val="1200"/>
              <a:buNone/>
              <a:defRPr sz="1200">
                <a:solidFill>
                  <a:schemeClr val="accent4"/>
                </a:solidFill>
              </a:defRPr>
            </a:lvl7pPr>
            <a:lvl8pPr lvl="7" algn="l">
              <a:lnSpc>
                <a:spcPct val="120000"/>
              </a:lnSpc>
              <a:spcBef>
                <a:spcPts val="0"/>
              </a:spcBef>
              <a:spcAft>
                <a:spcPts val="0"/>
              </a:spcAft>
              <a:buSzPts val="1200"/>
              <a:buNone/>
              <a:defRPr sz="1200">
                <a:solidFill>
                  <a:schemeClr val="accent4"/>
                </a:solidFill>
              </a:defRPr>
            </a:lvl8pPr>
            <a:lvl9pPr lvl="8" algn="l">
              <a:lnSpc>
                <a:spcPct val="120000"/>
              </a:lnSpc>
              <a:spcBef>
                <a:spcPts val="0"/>
              </a:spcBef>
              <a:spcAft>
                <a:spcPts val="0"/>
              </a:spcAft>
              <a:buSzPts val="1200"/>
              <a:buNone/>
              <a:defRPr sz="1200">
                <a:solidFill>
                  <a:schemeClr val="accent4"/>
                </a:solidFill>
              </a:defRPr>
            </a:lvl9pPr>
          </a:lstStyle>
          <a:p/>
        </p:txBody>
      </p:sp>
      <p:sp>
        <p:nvSpPr>
          <p:cNvPr id="321" name="Google Shape;321;g1f03e763ce9_0_904"/>
          <p:cNvSpPr txBox="1"/>
          <p:nvPr>
            <p:ph idx="3" type="title"/>
          </p:nvPr>
        </p:nvSpPr>
        <p:spPr>
          <a:xfrm>
            <a:off x="7037833" y="1767833"/>
            <a:ext cx="4224600" cy="1713000"/>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Clr>
                <a:schemeClr val="accent4"/>
              </a:buClr>
              <a:buSzPts val="3700"/>
              <a:buNone/>
              <a:defRPr>
                <a:solidFill>
                  <a:schemeClr val="accent4"/>
                </a:solidFill>
              </a:defRPr>
            </a:lvl1pPr>
            <a:lvl2pPr lvl="1" algn="l">
              <a:lnSpc>
                <a:spcPct val="100000"/>
              </a:lnSpc>
              <a:spcBef>
                <a:spcPts val="0"/>
              </a:spcBef>
              <a:spcAft>
                <a:spcPts val="0"/>
              </a:spcAft>
              <a:buClr>
                <a:schemeClr val="accent4"/>
              </a:buClr>
              <a:buSzPts val="3700"/>
              <a:buNone/>
              <a:defRPr>
                <a:solidFill>
                  <a:schemeClr val="accent4"/>
                </a:solidFill>
              </a:defRPr>
            </a:lvl2pPr>
            <a:lvl3pPr lvl="2" algn="l">
              <a:lnSpc>
                <a:spcPct val="100000"/>
              </a:lnSpc>
              <a:spcBef>
                <a:spcPts val="0"/>
              </a:spcBef>
              <a:spcAft>
                <a:spcPts val="0"/>
              </a:spcAft>
              <a:buClr>
                <a:schemeClr val="accent4"/>
              </a:buClr>
              <a:buSzPts val="3700"/>
              <a:buNone/>
              <a:defRPr>
                <a:solidFill>
                  <a:schemeClr val="accent4"/>
                </a:solidFill>
              </a:defRPr>
            </a:lvl3pPr>
            <a:lvl4pPr lvl="3" algn="l">
              <a:lnSpc>
                <a:spcPct val="100000"/>
              </a:lnSpc>
              <a:spcBef>
                <a:spcPts val="0"/>
              </a:spcBef>
              <a:spcAft>
                <a:spcPts val="0"/>
              </a:spcAft>
              <a:buClr>
                <a:schemeClr val="accent4"/>
              </a:buClr>
              <a:buSzPts val="3700"/>
              <a:buNone/>
              <a:defRPr>
                <a:solidFill>
                  <a:schemeClr val="accent4"/>
                </a:solidFill>
              </a:defRPr>
            </a:lvl4pPr>
            <a:lvl5pPr lvl="4" algn="l">
              <a:lnSpc>
                <a:spcPct val="100000"/>
              </a:lnSpc>
              <a:spcBef>
                <a:spcPts val="0"/>
              </a:spcBef>
              <a:spcAft>
                <a:spcPts val="0"/>
              </a:spcAft>
              <a:buClr>
                <a:schemeClr val="accent4"/>
              </a:buClr>
              <a:buSzPts val="3700"/>
              <a:buNone/>
              <a:defRPr>
                <a:solidFill>
                  <a:schemeClr val="accent4"/>
                </a:solidFill>
              </a:defRPr>
            </a:lvl5pPr>
            <a:lvl6pPr lvl="5" algn="l">
              <a:lnSpc>
                <a:spcPct val="100000"/>
              </a:lnSpc>
              <a:spcBef>
                <a:spcPts val="0"/>
              </a:spcBef>
              <a:spcAft>
                <a:spcPts val="0"/>
              </a:spcAft>
              <a:buClr>
                <a:schemeClr val="accent4"/>
              </a:buClr>
              <a:buSzPts val="3700"/>
              <a:buNone/>
              <a:defRPr>
                <a:solidFill>
                  <a:schemeClr val="accent4"/>
                </a:solidFill>
              </a:defRPr>
            </a:lvl6pPr>
            <a:lvl7pPr lvl="6" algn="l">
              <a:lnSpc>
                <a:spcPct val="100000"/>
              </a:lnSpc>
              <a:spcBef>
                <a:spcPts val="0"/>
              </a:spcBef>
              <a:spcAft>
                <a:spcPts val="0"/>
              </a:spcAft>
              <a:buClr>
                <a:schemeClr val="accent4"/>
              </a:buClr>
              <a:buSzPts val="3700"/>
              <a:buNone/>
              <a:defRPr>
                <a:solidFill>
                  <a:schemeClr val="accent4"/>
                </a:solidFill>
              </a:defRPr>
            </a:lvl7pPr>
            <a:lvl8pPr lvl="7" algn="l">
              <a:lnSpc>
                <a:spcPct val="100000"/>
              </a:lnSpc>
              <a:spcBef>
                <a:spcPts val="0"/>
              </a:spcBef>
              <a:spcAft>
                <a:spcPts val="0"/>
              </a:spcAft>
              <a:buClr>
                <a:schemeClr val="accent4"/>
              </a:buClr>
              <a:buSzPts val="3700"/>
              <a:buNone/>
              <a:defRPr>
                <a:solidFill>
                  <a:schemeClr val="accent4"/>
                </a:solidFill>
              </a:defRPr>
            </a:lvl8pPr>
            <a:lvl9pPr lvl="8" algn="l">
              <a:lnSpc>
                <a:spcPct val="100000"/>
              </a:lnSpc>
              <a:spcBef>
                <a:spcPts val="0"/>
              </a:spcBef>
              <a:spcAft>
                <a:spcPts val="0"/>
              </a:spcAft>
              <a:buClr>
                <a:schemeClr val="accent4"/>
              </a:buClr>
              <a:buSzPts val="3700"/>
              <a:buNone/>
              <a:defRPr>
                <a:solidFill>
                  <a:schemeClr val="accent4"/>
                </a:solidFill>
              </a:defRPr>
            </a:lvl9pPr>
          </a:lstStyle>
          <a:p/>
        </p:txBody>
      </p:sp>
      <p:sp>
        <p:nvSpPr>
          <p:cNvPr id="322" name="Google Shape;322;g1f03e763ce9_0_904"/>
          <p:cNvSpPr txBox="1"/>
          <p:nvPr>
            <p:ph idx="4" type="body"/>
          </p:nvPr>
        </p:nvSpPr>
        <p:spPr>
          <a:xfrm>
            <a:off x="7037833" y="3895349"/>
            <a:ext cx="4224600" cy="2496300"/>
          </a:xfrm>
          <a:prstGeom prst="rect">
            <a:avLst/>
          </a:prstGeom>
          <a:noFill/>
          <a:ln>
            <a:noFill/>
          </a:ln>
        </p:spPr>
        <p:txBody>
          <a:bodyPr anchorCtr="0" anchor="t" bIns="0" lIns="0" spcFirstLastPara="1" rIns="0" wrap="square" tIns="0">
            <a:noAutofit/>
          </a:bodyPr>
          <a:lstStyle>
            <a:lvl1pPr indent="-304800" lvl="0" marL="457200" algn="l">
              <a:lnSpc>
                <a:spcPct val="125000"/>
              </a:lnSpc>
              <a:spcBef>
                <a:spcPts val="0"/>
              </a:spcBef>
              <a:spcAft>
                <a:spcPts val="0"/>
              </a:spcAft>
              <a:buClr>
                <a:schemeClr val="accent4"/>
              </a:buClr>
              <a:buSzPts val="1200"/>
              <a:buChar char="•"/>
              <a:defRPr>
                <a:solidFill>
                  <a:schemeClr val="accent4"/>
                </a:solidFill>
              </a:defRPr>
            </a:lvl1pPr>
            <a:lvl2pPr indent="-304800" lvl="1" marL="914400" algn="l">
              <a:lnSpc>
                <a:spcPct val="125000"/>
              </a:lnSpc>
              <a:spcBef>
                <a:spcPts val="700"/>
              </a:spcBef>
              <a:spcAft>
                <a:spcPts val="0"/>
              </a:spcAft>
              <a:buClr>
                <a:schemeClr val="accent4"/>
              </a:buClr>
              <a:buSzPts val="1200"/>
              <a:buChar char="﹘"/>
              <a:defRPr>
                <a:solidFill>
                  <a:schemeClr val="accent4"/>
                </a:solidFill>
              </a:defRPr>
            </a:lvl2pPr>
            <a:lvl3pPr indent="-304800" lvl="2" marL="1371600" algn="l">
              <a:lnSpc>
                <a:spcPct val="125000"/>
              </a:lnSpc>
              <a:spcBef>
                <a:spcPts val="700"/>
              </a:spcBef>
              <a:spcAft>
                <a:spcPts val="0"/>
              </a:spcAft>
              <a:buClr>
                <a:schemeClr val="accent4"/>
              </a:buClr>
              <a:buSzPts val="1200"/>
              <a:buChar char="﹘"/>
              <a:defRPr>
                <a:solidFill>
                  <a:schemeClr val="accent4"/>
                </a:solidFill>
              </a:defRPr>
            </a:lvl3pPr>
            <a:lvl4pPr indent="-304800" lvl="3" marL="1828800" algn="l">
              <a:lnSpc>
                <a:spcPct val="125000"/>
              </a:lnSpc>
              <a:spcBef>
                <a:spcPts val="700"/>
              </a:spcBef>
              <a:spcAft>
                <a:spcPts val="0"/>
              </a:spcAft>
              <a:buClr>
                <a:schemeClr val="accent4"/>
              </a:buClr>
              <a:buSzPts val="1200"/>
              <a:buChar char="﹘"/>
              <a:defRPr>
                <a:solidFill>
                  <a:schemeClr val="accent4"/>
                </a:solidFill>
              </a:defRPr>
            </a:lvl4pPr>
            <a:lvl5pPr indent="-304800" lvl="4" marL="2286000" algn="l">
              <a:lnSpc>
                <a:spcPct val="125000"/>
              </a:lnSpc>
              <a:spcBef>
                <a:spcPts val="700"/>
              </a:spcBef>
              <a:spcAft>
                <a:spcPts val="0"/>
              </a:spcAft>
              <a:buClr>
                <a:schemeClr val="accent4"/>
              </a:buClr>
              <a:buSzPts val="1200"/>
              <a:buChar char="﹘"/>
              <a:defRPr>
                <a:solidFill>
                  <a:schemeClr val="accent4"/>
                </a:solidFill>
              </a:defRPr>
            </a:lvl5pPr>
            <a:lvl6pPr indent="-304800" lvl="5" marL="2743200" algn="l">
              <a:lnSpc>
                <a:spcPct val="125000"/>
              </a:lnSpc>
              <a:spcBef>
                <a:spcPts val="700"/>
              </a:spcBef>
              <a:spcAft>
                <a:spcPts val="0"/>
              </a:spcAft>
              <a:buClr>
                <a:schemeClr val="accent4"/>
              </a:buClr>
              <a:buSzPts val="1200"/>
              <a:buChar char="﹘"/>
              <a:defRPr>
                <a:solidFill>
                  <a:schemeClr val="accent4"/>
                </a:solidFill>
              </a:defRPr>
            </a:lvl6pPr>
            <a:lvl7pPr indent="-304800" lvl="6" marL="3200400" algn="l">
              <a:lnSpc>
                <a:spcPct val="125000"/>
              </a:lnSpc>
              <a:spcBef>
                <a:spcPts val="700"/>
              </a:spcBef>
              <a:spcAft>
                <a:spcPts val="0"/>
              </a:spcAft>
              <a:buClr>
                <a:schemeClr val="accent4"/>
              </a:buClr>
              <a:buSzPts val="1200"/>
              <a:buChar char="﹘"/>
              <a:defRPr>
                <a:solidFill>
                  <a:schemeClr val="accent4"/>
                </a:solidFill>
              </a:defRPr>
            </a:lvl7pPr>
            <a:lvl8pPr indent="-304800" lvl="7" marL="3657600" algn="l">
              <a:lnSpc>
                <a:spcPct val="125000"/>
              </a:lnSpc>
              <a:spcBef>
                <a:spcPts val="700"/>
              </a:spcBef>
              <a:spcAft>
                <a:spcPts val="0"/>
              </a:spcAft>
              <a:buClr>
                <a:schemeClr val="accent4"/>
              </a:buClr>
              <a:buSzPts val="1200"/>
              <a:buChar char="﹘"/>
              <a:defRPr>
                <a:solidFill>
                  <a:schemeClr val="accent4"/>
                </a:solidFill>
              </a:defRPr>
            </a:lvl8pPr>
            <a:lvl9pPr indent="-304800" lvl="8" marL="4114800" algn="l">
              <a:lnSpc>
                <a:spcPct val="125000"/>
              </a:lnSpc>
              <a:spcBef>
                <a:spcPts val="700"/>
              </a:spcBef>
              <a:spcAft>
                <a:spcPts val="700"/>
              </a:spcAft>
              <a:buClr>
                <a:schemeClr val="accent4"/>
              </a:buClr>
              <a:buSzPts val="1200"/>
              <a:buChar char="﹘"/>
              <a:defRPr>
                <a:solidFill>
                  <a:schemeClr val="accent4"/>
                </a:solidFill>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5_Columns (Three)">
  <p:cSld name="TITLE_AND_BODY_2_2_1_3">
    <p:bg>
      <p:bgPr>
        <a:solidFill>
          <a:schemeClr val="dk1"/>
        </a:solidFill>
      </p:bgPr>
    </p:bg>
    <p:spTree>
      <p:nvGrpSpPr>
        <p:cNvPr id="323" name="Shape 323"/>
        <p:cNvGrpSpPr/>
        <p:nvPr/>
      </p:nvGrpSpPr>
      <p:grpSpPr>
        <a:xfrm>
          <a:off x="0" y="0"/>
          <a:ext cx="0" cy="0"/>
          <a:chOff x="0" y="0"/>
          <a:chExt cx="0" cy="0"/>
        </a:xfrm>
      </p:grpSpPr>
      <p:sp>
        <p:nvSpPr>
          <p:cNvPr id="324" name="Google Shape;324;g1f03e763ce9_0_910"/>
          <p:cNvSpPr txBox="1"/>
          <p:nvPr>
            <p:ph type="title"/>
          </p:nvPr>
        </p:nvSpPr>
        <p:spPr>
          <a:xfrm>
            <a:off x="935717" y="1804416"/>
            <a:ext cx="2816400" cy="1261800"/>
          </a:xfrm>
          <a:prstGeom prst="rect">
            <a:avLst/>
          </a:prstGeom>
          <a:noFill/>
          <a:ln>
            <a:noFill/>
          </a:ln>
        </p:spPr>
        <p:txBody>
          <a:bodyPr anchorCtr="0" anchor="b" bIns="0" lIns="0" spcFirstLastPara="1" rIns="0" wrap="square" tIns="0">
            <a:noAutofit/>
          </a:bodyPr>
          <a:lstStyle>
            <a:lvl1pPr lvl="0" algn="l">
              <a:lnSpc>
                <a:spcPct val="115000"/>
              </a:lnSpc>
              <a:spcBef>
                <a:spcPts val="0"/>
              </a:spcBef>
              <a:spcAft>
                <a:spcPts val="0"/>
              </a:spcAft>
              <a:buClr>
                <a:schemeClr val="accent4"/>
              </a:buClr>
              <a:buSzPts val="2400"/>
              <a:buNone/>
              <a:defRPr sz="2400">
                <a:solidFill>
                  <a:schemeClr val="accent4"/>
                </a:solidFill>
              </a:defRPr>
            </a:lvl1pPr>
            <a:lvl2pPr lvl="1" algn="l">
              <a:lnSpc>
                <a:spcPct val="115000"/>
              </a:lnSpc>
              <a:spcBef>
                <a:spcPts val="0"/>
              </a:spcBef>
              <a:spcAft>
                <a:spcPts val="0"/>
              </a:spcAft>
              <a:buClr>
                <a:schemeClr val="accent4"/>
              </a:buClr>
              <a:buSzPts val="2400"/>
              <a:buNone/>
              <a:defRPr sz="2400">
                <a:solidFill>
                  <a:schemeClr val="accent4"/>
                </a:solidFill>
              </a:defRPr>
            </a:lvl2pPr>
            <a:lvl3pPr lvl="2" algn="l">
              <a:lnSpc>
                <a:spcPct val="115000"/>
              </a:lnSpc>
              <a:spcBef>
                <a:spcPts val="0"/>
              </a:spcBef>
              <a:spcAft>
                <a:spcPts val="0"/>
              </a:spcAft>
              <a:buClr>
                <a:schemeClr val="accent4"/>
              </a:buClr>
              <a:buSzPts val="2400"/>
              <a:buNone/>
              <a:defRPr sz="2400">
                <a:solidFill>
                  <a:schemeClr val="accent4"/>
                </a:solidFill>
              </a:defRPr>
            </a:lvl3pPr>
            <a:lvl4pPr lvl="3" algn="l">
              <a:lnSpc>
                <a:spcPct val="115000"/>
              </a:lnSpc>
              <a:spcBef>
                <a:spcPts val="0"/>
              </a:spcBef>
              <a:spcAft>
                <a:spcPts val="0"/>
              </a:spcAft>
              <a:buClr>
                <a:schemeClr val="accent4"/>
              </a:buClr>
              <a:buSzPts val="2400"/>
              <a:buNone/>
              <a:defRPr sz="2400">
                <a:solidFill>
                  <a:schemeClr val="accent4"/>
                </a:solidFill>
              </a:defRPr>
            </a:lvl4pPr>
            <a:lvl5pPr lvl="4" algn="l">
              <a:lnSpc>
                <a:spcPct val="115000"/>
              </a:lnSpc>
              <a:spcBef>
                <a:spcPts val="0"/>
              </a:spcBef>
              <a:spcAft>
                <a:spcPts val="0"/>
              </a:spcAft>
              <a:buClr>
                <a:schemeClr val="accent4"/>
              </a:buClr>
              <a:buSzPts val="2400"/>
              <a:buNone/>
              <a:defRPr sz="2400">
                <a:solidFill>
                  <a:schemeClr val="accent4"/>
                </a:solidFill>
              </a:defRPr>
            </a:lvl5pPr>
            <a:lvl6pPr lvl="5" algn="l">
              <a:lnSpc>
                <a:spcPct val="115000"/>
              </a:lnSpc>
              <a:spcBef>
                <a:spcPts val="0"/>
              </a:spcBef>
              <a:spcAft>
                <a:spcPts val="0"/>
              </a:spcAft>
              <a:buClr>
                <a:schemeClr val="accent4"/>
              </a:buClr>
              <a:buSzPts val="2400"/>
              <a:buNone/>
              <a:defRPr sz="2400">
                <a:solidFill>
                  <a:schemeClr val="accent4"/>
                </a:solidFill>
              </a:defRPr>
            </a:lvl6pPr>
            <a:lvl7pPr lvl="6" algn="l">
              <a:lnSpc>
                <a:spcPct val="115000"/>
              </a:lnSpc>
              <a:spcBef>
                <a:spcPts val="0"/>
              </a:spcBef>
              <a:spcAft>
                <a:spcPts val="0"/>
              </a:spcAft>
              <a:buClr>
                <a:schemeClr val="accent4"/>
              </a:buClr>
              <a:buSzPts val="2400"/>
              <a:buNone/>
              <a:defRPr sz="2400">
                <a:solidFill>
                  <a:schemeClr val="accent4"/>
                </a:solidFill>
              </a:defRPr>
            </a:lvl7pPr>
            <a:lvl8pPr lvl="7" algn="l">
              <a:lnSpc>
                <a:spcPct val="115000"/>
              </a:lnSpc>
              <a:spcBef>
                <a:spcPts val="0"/>
              </a:spcBef>
              <a:spcAft>
                <a:spcPts val="0"/>
              </a:spcAft>
              <a:buClr>
                <a:schemeClr val="accent4"/>
              </a:buClr>
              <a:buSzPts val="2400"/>
              <a:buNone/>
              <a:defRPr sz="2400">
                <a:solidFill>
                  <a:schemeClr val="accent4"/>
                </a:solidFill>
              </a:defRPr>
            </a:lvl8pPr>
            <a:lvl9pPr lvl="8" algn="l">
              <a:lnSpc>
                <a:spcPct val="115000"/>
              </a:lnSpc>
              <a:spcBef>
                <a:spcPts val="0"/>
              </a:spcBef>
              <a:spcAft>
                <a:spcPts val="0"/>
              </a:spcAft>
              <a:buClr>
                <a:schemeClr val="accent4"/>
              </a:buClr>
              <a:buSzPts val="2400"/>
              <a:buNone/>
              <a:defRPr sz="2400">
                <a:solidFill>
                  <a:schemeClr val="accent4"/>
                </a:solidFill>
              </a:defRPr>
            </a:lvl9pPr>
          </a:lstStyle>
          <a:p/>
        </p:txBody>
      </p:sp>
      <p:sp>
        <p:nvSpPr>
          <p:cNvPr id="325" name="Google Shape;325;g1f03e763ce9_0_910"/>
          <p:cNvSpPr txBox="1"/>
          <p:nvPr>
            <p:ph idx="1" type="body"/>
          </p:nvPr>
        </p:nvSpPr>
        <p:spPr>
          <a:xfrm>
            <a:off x="935717" y="3436117"/>
            <a:ext cx="2816400" cy="2955600"/>
          </a:xfrm>
          <a:prstGeom prst="rect">
            <a:avLst/>
          </a:prstGeom>
          <a:noFill/>
          <a:ln>
            <a:noFill/>
          </a:ln>
        </p:spPr>
        <p:txBody>
          <a:bodyPr anchorCtr="0" anchor="t" bIns="0" lIns="0" spcFirstLastPara="1" rIns="0" wrap="square" tIns="0">
            <a:noAutofit/>
          </a:bodyPr>
          <a:lstStyle>
            <a:lvl1pPr indent="-304800" lvl="0" marL="457200" algn="l">
              <a:lnSpc>
                <a:spcPct val="125000"/>
              </a:lnSpc>
              <a:spcBef>
                <a:spcPts val="0"/>
              </a:spcBef>
              <a:spcAft>
                <a:spcPts val="0"/>
              </a:spcAft>
              <a:buClr>
                <a:schemeClr val="accent4"/>
              </a:buClr>
              <a:buSzPts val="1200"/>
              <a:buChar char="•"/>
              <a:defRPr>
                <a:solidFill>
                  <a:schemeClr val="accent4"/>
                </a:solidFill>
              </a:defRPr>
            </a:lvl1pPr>
            <a:lvl2pPr indent="-304800" lvl="1" marL="914400" algn="l">
              <a:lnSpc>
                <a:spcPct val="125000"/>
              </a:lnSpc>
              <a:spcBef>
                <a:spcPts val="700"/>
              </a:spcBef>
              <a:spcAft>
                <a:spcPts val="0"/>
              </a:spcAft>
              <a:buClr>
                <a:schemeClr val="accent4"/>
              </a:buClr>
              <a:buSzPts val="1200"/>
              <a:buChar char="﹘"/>
              <a:defRPr>
                <a:solidFill>
                  <a:schemeClr val="accent4"/>
                </a:solidFill>
              </a:defRPr>
            </a:lvl2pPr>
            <a:lvl3pPr indent="-304800" lvl="2" marL="1371600" algn="l">
              <a:lnSpc>
                <a:spcPct val="125000"/>
              </a:lnSpc>
              <a:spcBef>
                <a:spcPts val="700"/>
              </a:spcBef>
              <a:spcAft>
                <a:spcPts val="0"/>
              </a:spcAft>
              <a:buClr>
                <a:schemeClr val="accent4"/>
              </a:buClr>
              <a:buSzPts val="1200"/>
              <a:buChar char="﹘"/>
              <a:defRPr>
                <a:solidFill>
                  <a:schemeClr val="accent4"/>
                </a:solidFill>
              </a:defRPr>
            </a:lvl3pPr>
            <a:lvl4pPr indent="-304800" lvl="3" marL="1828800" algn="l">
              <a:lnSpc>
                <a:spcPct val="125000"/>
              </a:lnSpc>
              <a:spcBef>
                <a:spcPts val="700"/>
              </a:spcBef>
              <a:spcAft>
                <a:spcPts val="0"/>
              </a:spcAft>
              <a:buClr>
                <a:schemeClr val="accent4"/>
              </a:buClr>
              <a:buSzPts val="1200"/>
              <a:buChar char="﹘"/>
              <a:defRPr>
                <a:solidFill>
                  <a:schemeClr val="accent4"/>
                </a:solidFill>
              </a:defRPr>
            </a:lvl4pPr>
            <a:lvl5pPr indent="-304800" lvl="4" marL="2286000" algn="l">
              <a:lnSpc>
                <a:spcPct val="125000"/>
              </a:lnSpc>
              <a:spcBef>
                <a:spcPts val="700"/>
              </a:spcBef>
              <a:spcAft>
                <a:spcPts val="0"/>
              </a:spcAft>
              <a:buClr>
                <a:schemeClr val="accent4"/>
              </a:buClr>
              <a:buSzPts val="1200"/>
              <a:buChar char="﹘"/>
              <a:defRPr>
                <a:solidFill>
                  <a:schemeClr val="accent4"/>
                </a:solidFill>
              </a:defRPr>
            </a:lvl5pPr>
            <a:lvl6pPr indent="-304800" lvl="5" marL="2743200" algn="l">
              <a:lnSpc>
                <a:spcPct val="125000"/>
              </a:lnSpc>
              <a:spcBef>
                <a:spcPts val="700"/>
              </a:spcBef>
              <a:spcAft>
                <a:spcPts val="0"/>
              </a:spcAft>
              <a:buClr>
                <a:schemeClr val="accent4"/>
              </a:buClr>
              <a:buSzPts val="1200"/>
              <a:buChar char="﹘"/>
              <a:defRPr>
                <a:solidFill>
                  <a:schemeClr val="accent4"/>
                </a:solidFill>
              </a:defRPr>
            </a:lvl6pPr>
            <a:lvl7pPr indent="-304800" lvl="6" marL="3200400" algn="l">
              <a:lnSpc>
                <a:spcPct val="125000"/>
              </a:lnSpc>
              <a:spcBef>
                <a:spcPts val="700"/>
              </a:spcBef>
              <a:spcAft>
                <a:spcPts val="0"/>
              </a:spcAft>
              <a:buClr>
                <a:schemeClr val="accent4"/>
              </a:buClr>
              <a:buSzPts val="1200"/>
              <a:buChar char="﹘"/>
              <a:defRPr>
                <a:solidFill>
                  <a:schemeClr val="accent4"/>
                </a:solidFill>
              </a:defRPr>
            </a:lvl7pPr>
            <a:lvl8pPr indent="-304800" lvl="7" marL="3657600" algn="l">
              <a:lnSpc>
                <a:spcPct val="125000"/>
              </a:lnSpc>
              <a:spcBef>
                <a:spcPts val="700"/>
              </a:spcBef>
              <a:spcAft>
                <a:spcPts val="0"/>
              </a:spcAft>
              <a:buClr>
                <a:schemeClr val="accent4"/>
              </a:buClr>
              <a:buSzPts val="1200"/>
              <a:buChar char="﹘"/>
              <a:defRPr>
                <a:solidFill>
                  <a:schemeClr val="accent4"/>
                </a:solidFill>
              </a:defRPr>
            </a:lvl8pPr>
            <a:lvl9pPr indent="-304800" lvl="8" marL="4114800" algn="l">
              <a:lnSpc>
                <a:spcPct val="125000"/>
              </a:lnSpc>
              <a:spcBef>
                <a:spcPts val="700"/>
              </a:spcBef>
              <a:spcAft>
                <a:spcPts val="700"/>
              </a:spcAft>
              <a:buClr>
                <a:schemeClr val="accent4"/>
              </a:buClr>
              <a:buSzPts val="1200"/>
              <a:buChar char="﹘"/>
              <a:defRPr>
                <a:solidFill>
                  <a:schemeClr val="accent4"/>
                </a:solidFill>
              </a:defRPr>
            </a:lvl9pPr>
          </a:lstStyle>
          <a:p/>
        </p:txBody>
      </p:sp>
      <p:sp>
        <p:nvSpPr>
          <p:cNvPr id="326" name="Google Shape;326;g1f03e763ce9_0_910"/>
          <p:cNvSpPr txBox="1"/>
          <p:nvPr>
            <p:ph idx="2" type="subTitle"/>
          </p:nvPr>
        </p:nvSpPr>
        <p:spPr>
          <a:xfrm>
            <a:off x="466350" y="466350"/>
            <a:ext cx="5163300" cy="231600"/>
          </a:xfrm>
          <a:prstGeom prst="rect">
            <a:avLst/>
          </a:prstGeom>
          <a:noFill/>
          <a:ln>
            <a:noFill/>
          </a:ln>
        </p:spPr>
        <p:txBody>
          <a:bodyPr anchorCtr="0" anchor="t" bIns="0" lIns="0" spcFirstLastPara="1" rIns="0" wrap="square" tIns="0">
            <a:noAutofit/>
          </a:bodyPr>
          <a:lstStyle>
            <a:lvl1pPr lvl="0" marR="0" algn="l">
              <a:lnSpc>
                <a:spcPct val="120000"/>
              </a:lnSpc>
              <a:spcBef>
                <a:spcPts val="0"/>
              </a:spcBef>
              <a:spcAft>
                <a:spcPts val="0"/>
              </a:spcAft>
              <a:buSzPts val="1200"/>
              <a:buNone/>
              <a:defRPr sz="1200">
                <a:solidFill>
                  <a:schemeClr val="accent4"/>
                </a:solidFill>
              </a:defRPr>
            </a:lvl1pPr>
            <a:lvl2pPr lvl="1" algn="l">
              <a:lnSpc>
                <a:spcPct val="120000"/>
              </a:lnSpc>
              <a:spcBef>
                <a:spcPts val="0"/>
              </a:spcBef>
              <a:spcAft>
                <a:spcPts val="0"/>
              </a:spcAft>
              <a:buSzPts val="1200"/>
              <a:buNone/>
              <a:defRPr sz="1200">
                <a:solidFill>
                  <a:schemeClr val="accent4"/>
                </a:solidFill>
              </a:defRPr>
            </a:lvl2pPr>
            <a:lvl3pPr lvl="2" algn="l">
              <a:lnSpc>
                <a:spcPct val="120000"/>
              </a:lnSpc>
              <a:spcBef>
                <a:spcPts val="0"/>
              </a:spcBef>
              <a:spcAft>
                <a:spcPts val="0"/>
              </a:spcAft>
              <a:buSzPts val="1200"/>
              <a:buNone/>
              <a:defRPr sz="1200">
                <a:solidFill>
                  <a:schemeClr val="accent4"/>
                </a:solidFill>
              </a:defRPr>
            </a:lvl3pPr>
            <a:lvl4pPr lvl="3" algn="l">
              <a:lnSpc>
                <a:spcPct val="120000"/>
              </a:lnSpc>
              <a:spcBef>
                <a:spcPts val="0"/>
              </a:spcBef>
              <a:spcAft>
                <a:spcPts val="0"/>
              </a:spcAft>
              <a:buSzPts val="1200"/>
              <a:buNone/>
              <a:defRPr sz="1200">
                <a:solidFill>
                  <a:schemeClr val="accent4"/>
                </a:solidFill>
              </a:defRPr>
            </a:lvl4pPr>
            <a:lvl5pPr lvl="4" algn="l">
              <a:lnSpc>
                <a:spcPct val="120000"/>
              </a:lnSpc>
              <a:spcBef>
                <a:spcPts val="0"/>
              </a:spcBef>
              <a:spcAft>
                <a:spcPts val="0"/>
              </a:spcAft>
              <a:buSzPts val="1200"/>
              <a:buNone/>
              <a:defRPr sz="1200">
                <a:solidFill>
                  <a:schemeClr val="accent4"/>
                </a:solidFill>
              </a:defRPr>
            </a:lvl5pPr>
            <a:lvl6pPr lvl="5" algn="l">
              <a:lnSpc>
                <a:spcPct val="120000"/>
              </a:lnSpc>
              <a:spcBef>
                <a:spcPts val="0"/>
              </a:spcBef>
              <a:spcAft>
                <a:spcPts val="0"/>
              </a:spcAft>
              <a:buSzPts val="1200"/>
              <a:buNone/>
              <a:defRPr sz="1200">
                <a:solidFill>
                  <a:schemeClr val="accent4"/>
                </a:solidFill>
              </a:defRPr>
            </a:lvl6pPr>
            <a:lvl7pPr lvl="6" algn="l">
              <a:lnSpc>
                <a:spcPct val="120000"/>
              </a:lnSpc>
              <a:spcBef>
                <a:spcPts val="0"/>
              </a:spcBef>
              <a:spcAft>
                <a:spcPts val="0"/>
              </a:spcAft>
              <a:buSzPts val="1200"/>
              <a:buNone/>
              <a:defRPr sz="1200">
                <a:solidFill>
                  <a:schemeClr val="accent4"/>
                </a:solidFill>
              </a:defRPr>
            </a:lvl7pPr>
            <a:lvl8pPr lvl="7" algn="l">
              <a:lnSpc>
                <a:spcPct val="120000"/>
              </a:lnSpc>
              <a:spcBef>
                <a:spcPts val="0"/>
              </a:spcBef>
              <a:spcAft>
                <a:spcPts val="0"/>
              </a:spcAft>
              <a:buSzPts val="1200"/>
              <a:buNone/>
              <a:defRPr sz="1200">
                <a:solidFill>
                  <a:schemeClr val="accent4"/>
                </a:solidFill>
              </a:defRPr>
            </a:lvl8pPr>
            <a:lvl9pPr lvl="8" algn="l">
              <a:lnSpc>
                <a:spcPct val="120000"/>
              </a:lnSpc>
              <a:spcBef>
                <a:spcPts val="0"/>
              </a:spcBef>
              <a:spcAft>
                <a:spcPts val="0"/>
              </a:spcAft>
              <a:buSzPts val="1200"/>
              <a:buNone/>
              <a:defRPr sz="1200">
                <a:solidFill>
                  <a:schemeClr val="accent4"/>
                </a:solidFill>
              </a:defRPr>
            </a:lvl9pPr>
          </a:lstStyle>
          <a:p/>
        </p:txBody>
      </p:sp>
      <p:sp>
        <p:nvSpPr>
          <p:cNvPr id="327" name="Google Shape;327;g1f03e763ce9_0_910"/>
          <p:cNvSpPr txBox="1"/>
          <p:nvPr>
            <p:ph idx="3" type="title"/>
          </p:nvPr>
        </p:nvSpPr>
        <p:spPr>
          <a:xfrm>
            <a:off x="4690867" y="1804416"/>
            <a:ext cx="2816400" cy="1261800"/>
          </a:xfrm>
          <a:prstGeom prst="rect">
            <a:avLst/>
          </a:prstGeom>
          <a:noFill/>
          <a:ln>
            <a:noFill/>
          </a:ln>
        </p:spPr>
        <p:txBody>
          <a:bodyPr anchorCtr="0" anchor="b" bIns="0" lIns="0" spcFirstLastPara="1" rIns="0" wrap="square" tIns="0">
            <a:noAutofit/>
          </a:bodyPr>
          <a:lstStyle>
            <a:lvl1pPr lvl="0" algn="l">
              <a:lnSpc>
                <a:spcPct val="115000"/>
              </a:lnSpc>
              <a:spcBef>
                <a:spcPts val="0"/>
              </a:spcBef>
              <a:spcAft>
                <a:spcPts val="0"/>
              </a:spcAft>
              <a:buClr>
                <a:schemeClr val="accent4"/>
              </a:buClr>
              <a:buSzPts val="2400"/>
              <a:buNone/>
              <a:defRPr sz="2400">
                <a:solidFill>
                  <a:schemeClr val="accent4"/>
                </a:solidFill>
              </a:defRPr>
            </a:lvl1pPr>
            <a:lvl2pPr lvl="1" algn="l">
              <a:lnSpc>
                <a:spcPct val="115000"/>
              </a:lnSpc>
              <a:spcBef>
                <a:spcPts val="0"/>
              </a:spcBef>
              <a:spcAft>
                <a:spcPts val="0"/>
              </a:spcAft>
              <a:buClr>
                <a:schemeClr val="accent4"/>
              </a:buClr>
              <a:buSzPts val="2400"/>
              <a:buNone/>
              <a:defRPr sz="2400">
                <a:solidFill>
                  <a:schemeClr val="accent4"/>
                </a:solidFill>
              </a:defRPr>
            </a:lvl2pPr>
            <a:lvl3pPr lvl="2" algn="l">
              <a:lnSpc>
                <a:spcPct val="115000"/>
              </a:lnSpc>
              <a:spcBef>
                <a:spcPts val="0"/>
              </a:spcBef>
              <a:spcAft>
                <a:spcPts val="0"/>
              </a:spcAft>
              <a:buClr>
                <a:schemeClr val="accent4"/>
              </a:buClr>
              <a:buSzPts val="2400"/>
              <a:buNone/>
              <a:defRPr sz="2400">
                <a:solidFill>
                  <a:schemeClr val="accent4"/>
                </a:solidFill>
              </a:defRPr>
            </a:lvl3pPr>
            <a:lvl4pPr lvl="3" algn="l">
              <a:lnSpc>
                <a:spcPct val="115000"/>
              </a:lnSpc>
              <a:spcBef>
                <a:spcPts val="0"/>
              </a:spcBef>
              <a:spcAft>
                <a:spcPts val="0"/>
              </a:spcAft>
              <a:buClr>
                <a:schemeClr val="accent4"/>
              </a:buClr>
              <a:buSzPts val="2400"/>
              <a:buNone/>
              <a:defRPr sz="2400">
                <a:solidFill>
                  <a:schemeClr val="accent4"/>
                </a:solidFill>
              </a:defRPr>
            </a:lvl4pPr>
            <a:lvl5pPr lvl="4" algn="l">
              <a:lnSpc>
                <a:spcPct val="115000"/>
              </a:lnSpc>
              <a:spcBef>
                <a:spcPts val="0"/>
              </a:spcBef>
              <a:spcAft>
                <a:spcPts val="0"/>
              </a:spcAft>
              <a:buClr>
                <a:schemeClr val="accent4"/>
              </a:buClr>
              <a:buSzPts val="2400"/>
              <a:buNone/>
              <a:defRPr sz="2400">
                <a:solidFill>
                  <a:schemeClr val="accent4"/>
                </a:solidFill>
              </a:defRPr>
            </a:lvl5pPr>
            <a:lvl6pPr lvl="5" algn="l">
              <a:lnSpc>
                <a:spcPct val="115000"/>
              </a:lnSpc>
              <a:spcBef>
                <a:spcPts val="0"/>
              </a:spcBef>
              <a:spcAft>
                <a:spcPts val="0"/>
              </a:spcAft>
              <a:buClr>
                <a:schemeClr val="accent4"/>
              </a:buClr>
              <a:buSzPts val="2400"/>
              <a:buNone/>
              <a:defRPr sz="2400">
                <a:solidFill>
                  <a:schemeClr val="accent4"/>
                </a:solidFill>
              </a:defRPr>
            </a:lvl6pPr>
            <a:lvl7pPr lvl="6" algn="l">
              <a:lnSpc>
                <a:spcPct val="115000"/>
              </a:lnSpc>
              <a:spcBef>
                <a:spcPts val="0"/>
              </a:spcBef>
              <a:spcAft>
                <a:spcPts val="0"/>
              </a:spcAft>
              <a:buClr>
                <a:schemeClr val="accent4"/>
              </a:buClr>
              <a:buSzPts val="2400"/>
              <a:buNone/>
              <a:defRPr sz="2400">
                <a:solidFill>
                  <a:schemeClr val="accent4"/>
                </a:solidFill>
              </a:defRPr>
            </a:lvl7pPr>
            <a:lvl8pPr lvl="7" algn="l">
              <a:lnSpc>
                <a:spcPct val="115000"/>
              </a:lnSpc>
              <a:spcBef>
                <a:spcPts val="0"/>
              </a:spcBef>
              <a:spcAft>
                <a:spcPts val="0"/>
              </a:spcAft>
              <a:buClr>
                <a:schemeClr val="accent4"/>
              </a:buClr>
              <a:buSzPts val="2400"/>
              <a:buNone/>
              <a:defRPr sz="2400">
                <a:solidFill>
                  <a:schemeClr val="accent4"/>
                </a:solidFill>
              </a:defRPr>
            </a:lvl8pPr>
            <a:lvl9pPr lvl="8" algn="l">
              <a:lnSpc>
                <a:spcPct val="115000"/>
              </a:lnSpc>
              <a:spcBef>
                <a:spcPts val="0"/>
              </a:spcBef>
              <a:spcAft>
                <a:spcPts val="0"/>
              </a:spcAft>
              <a:buClr>
                <a:schemeClr val="accent4"/>
              </a:buClr>
              <a:buSzPts val="2400"/>
              <a:buNone/>
              <a:defRPr sz="2400">
                <a:solidFill>
                  <a:schemeClr val="accent4"/>
                </a:solidFill>
              </a:defRPr>
            </a:lvl9pPr>
          </a:lstStyle>
          <a:p/>
        </p:txBody>
      </p:sp>
      <p:sp>
        <p:nvSpPr>
          <p:cNvPr id="328" name="Google Shape;328;g1f03e763ce9_0_910"/>
          <p:cNvSpPr txBox="1"/>
          <p:nvPr>
            <p:ph idx="4" type="body"/>
          </p:nvPr>
        </p:nvSpPr>
        <p:spPr>
          <a:xfrm>
            <a:off x="4690867" y="3436117"/>
            <a:ext cx="2816400" cy="2955600"/>
          </a:xfrm>
          <a:prstGeom prst="rect">
            <a:avLst/>
          </a:prstGeom>
          <a:noFill/>
          <a:ln>
            <a:noFill/>
          </a:ln>
        </p:spPr>
        <p:txBody>
          <a:bodyPr anchorCtr="0" anchor="t" bIns="0" lIns="0" spcFirstLastPara="1" rIns="0" wrap="square" tIns="0">
            <a:noAutofit/>
          </a:bodyPr>
          <a:lstStyle>
            <a:lvl1pPr indent="-304800" lvl="0" marL="457200" algn="l">
              <a:lnSpc>
                <a:spcPct val="125000"/>
              </a:lnSpc>
              <a:spcBef>
                <a:spcPts val="0"/>
              </a:spcBef>
              <a:spcAft>
                <a:spcPts val="0"/>
              </a:spcAft>
              <a:buClr>
                <a:schemeClr val="accent4"/>
              </a:buClr>
              <a:buSzPts val="1200"/>
              <a:buChar char="•"/>
              <a:defRPr>
                <a:solidFill>
                  <a:schemeClr val="accent4"/>
                </a:solidFill>
              </a:defRPr>
            </a:lvl1pPr>
            <a:lvl2pPr indent="-304800" lvl="1" marL="914400" algn="l">
              <a:lnSpc>
                <a:spcPct val="125000"/>
              </a:lnSpc>
              <a:spcBef>
                <a:spcPts val="700"/>
              </a:spcBef>
              <a:spcAft>
                <a:spcPts val="0"/>
              </a:spcAft>
              <a:buClr>
                <a:schemeClr val="accent4"/>
              </a:buClr>
              <a:buSzPts val="1200"/>
              <a:buChar char="﹘"/>
              <a:defRPr>
                <a:solidFill>
                  <a:schemeClr val="accent4"/>
                </a:solidFill>
              </a:defRPr>
            </a:lvl2pPr>
            <a:lvl3pPr indent="-304800" lvl="2" marL="1371600" algn="l">
              <a:lnSpc>
                <a:spcPct val="125000"/>
              </a:lnSpc>
              <a:spcBef>
                <a:spcPts val="700"/>
              </a:spcBef>
              <a:spcAft>
                <a:spcPts val="0"/>
              </a:spcAft>
              <a:buClr>
                <a:schemeClr val="accent4"/>
              </a:buClr>
              <a:buSzPts val="1200"/>
              <a:buChar char="﹘"/>
              <a:defRPr>
                <a:solidFill>
                  <a:schemeClr val="accent4"/>
                </a:solidFill>
              </a:defRPr>
            </a:lvl3pPr>
            <a:lvl4pPr indent="-304800" lvl="3" marL="1828800" algn="l">
              <a:lnSpc>
                <a:spcPct val="125000"/>
              </a:lnSpc>
              <a:spcBef>
                <a:spcPts val="700"/>
              </a:spcBef>
              <a:spcAft>
                <a:spcPts val="0"/>
              </a:spcAft>
              <a:buClr>
                <a:schemeClr val="accent4"/>
              </a:buClr>
              <a:buSzPts val="1200"/>
              <a:buChar char="﹘"/>
              <a:defRPr>
                <a:solidFill>
                  <a:schemeClr val="accent4"/>
                </a:solidFill>
              </a:defRPr>
            </a:lvl4pPr>
            <a:lvl5pPr indent="-304800" lvl="4" marL="2286000" algn="l">
              <a:lnSpc>
                <a:spcPct val="125000"/>
              </a:lnSpc>
              <a:spcBef>
                <a:spcPts val="700"/>
              </a:spcBef>
              <a:spcAft>
                <a:spcPts val="0"/>
              </a:spcAft>
              <a:buClr>
                <a:schemeClr val="accent4"/>
              </a:buClr>
              <a:buSzPts val="1200"/>
              <a:buChar char="﹘"/>
              <a:defRPr>
                <a:solidFill>
                  <a:schemeClr val="accent4"/>
                </a:solidFill>
              </a:defRPr>
            </a:lvl5pPr>
            <a:lvl6pPr indent="-304800" lvl="5" marL="2743200" algn="l">
              <a:lnSpc>
                <a:spcPct val="125000"/>
              </a:lnSpc>
              <a:spcBef>
                <a:spcPts val="700"/>
              </a:spcBef>
              <a:spcAft>
                <a:spcPts val="0"/>
              </a:spcAft>
              <a:buClr>
                <a:schemeClr val="accent4"/>
              </a:buClr>
              <a:buSzPts val="1200"/>
              <a:buChar char="﹘"/>
              <a:defRPr>
                <a:solidFill>
                  <a:schemeClr val="accent4"/>
                </a:solidFill>
              </a:defRPr>
            </a:lvl6pPr>
            <a:lvl7pPr indent="-304800" lvl="6" marL="3200400" algn="l">
              <a:lnSpc>
                <a:spcPct val="125000"/>
              </a:lnSpc>
              <a:spcBef>
                <a:spcPts val="700"/>
              </a:spcBef>
              <a:spcAft>
                <a:spcPts val="0"/>
              </a:spcAft>
              <a:buClr>
                <a:schemeClr val="accent4"/>
              </a:buClr>
              <a:buSzPts val="1200"/>
              <a:buChar char="﹘"/>
              <a:defRPr>
                <a:solidFill>
                  <a:schemeClr val="accent4"/>
                </a:solidFill>
              </a:defRPr>
            </a:lvl7pPr>
            <a:lvl8pPr indent="-304800" lvl="7" marL="3657600" algn="l">
              <a:lnSpc>
                <a:spcPct val="125000"/>
              </a:lnSpc>
              <a:spcBef>
                <a:spcPts val="700"/>
              </a:spcBef>
              <a:spcAft>
                <a:spcPts val="0"/>
              </a:spcAft>
              <a:buClr>
                <a:schemeClr val="accent4"/>
              </a:buClr>
              <a:buSzPts val="1200"/>
              <a:buChar char="﹘"/>
              <a:defRPr>
                <a:solidFill>
                  <a:schemeClr val="accent4"/>
                </a:solidFill>
              </a:defRPr>
            </a:lvl8pPr>
            <a:lvl9pPr indent="-304800" lvl="8" marL="4114800" algn="l">
              <a:lnSpc>
                <a:spcPct val="125000"/>
              </a:lnSpc>
              <a:spcBef>
                <a:spcPts val="700"/>
              </a:spcBef>
              <a:spcAft>
                <a:spcPts val="700"/>
              </a:spcAft>
              <a:buClr>
                <a:schemeClr val="accent4"/>
              </a:buClr>
              <a:buSzPts val="1200"/>
              <a:buChar char="﹘"/>
              <a:defRPr>
                <a:solidFill>
                  <a:schemeClr val="accent4"/>
                </a:solidFill>
              </a:defRPr>
            </a:lvl9pPr>
          </a:lstStyle>
          <a:p/>
        </p:txBody>
      </p:sp>
      <p:sp>
        <p:nvSpPr>
          <p:cNvPr id="329" name="Google Shape;329;g1f03e763ce9_0_910"/>
          <p:cNvSpPr txBox="1"/>
          <p:nvPr>
            <p:ph idx="5" type="title"/>
          </p:nvPr>
        </p:nvSpPr>
        <p:spPr>
          <a:xfrm>
            <a:off x="8446017" y="1804416"/>
            <a:ext cx="2816400" cy="1261800"/>
          </a:xfrm>
          <a:prstGeom prst="rect">
            <a:avLst/>
          </a:prstGeom>
          <a:noFill/>
          <a:ln>
            <a:noFill/>
          </a:ln>
        </p:spPr>
        <p:txBody>
          <a:bodyPr anchorCtr="0" anchor="b" bIns="0" lIns="0" spcFirstLastPara="1" rIns="0" wrap="square" tIns="0">
            <a:noAutofit/>
          </a:bodyPr>
          <a:lstStyle>
            <a:lvl1pPr lvl="0" algn="l">
              <a:lnSpc>
                <a:spcPct val="115000"/>
              </a:lnSpc>
              <a:spcBef>
                <a:spcPts val="0"/>
              </a:spcBef>
              <a:spcAft>
                <a:spcPts val="0"/>
              </a:spcAft>
              <a:buClr>
                <a:schemeClr val="accent4"/>
              </a:buClr>
              <a:buSzPts val="2400"/>
              <a:buNone/>
              <a:defRPr sz="2400">
                <a:solidFill>
                  <a:schemeClr val="accent4"/>
                </a:solidFill>
              </a:defRPr>
            </a:lvl1pPr>
            <a:lvl2pPr lvl="1" algn="l">
              <a:lnSpc>
                <a:spcPct val="115000"/>
              </a:lnSpc>
              <a:spcBef>
                <a:spcPts val="0"/>
              </a:spcBef>
              <a:spcAft>
                <a:spcPts val="0"/>
              </a:spcAft>
              <a:buClr>
                <a:schemeClr val="accent4"/>
              </a:buClr>
              <a:buSzPts val="2400"/>
              <a:buNone/>
              <a:defRPr sz="2400">
                <a:solidFill>
                  <a:schemeClr val="accent4"/>
                </a:solidFill>
              </a:defRPr>
            </a:lvl2pPr>
            <a:lvl3pPr lvl="2" algn="l">
              <a:lnSpc>
                <a:spcPct val="115000"/>
              </a:lnSpc>
              <a:spcBef>
                <a:spcPts val="0"/>
              </a:spcBef>
              <a:spcAft>
                <a:spcPts val="0"/>
              </a:spcAft>
              <a:buClr>
                <a:schemeClr val="accent4"/>
              </a:buClr>
              <a:buSzPts val="2400"/>
              <a:buNone/>
              <a:defRPr sz="2400">
                <a:solidFill>
                  <a:schemeClr val="accent4"/>
                </a:solidFill>
              </a:defRPr>
            </a:lvl3pPr>
            <a:lvl4pPr lvl="3" algn="l">
              <a:lnSpc>
                <a:spcPct val="115000"/>
              </a:lnSpc>
              <a:spcBef>
                <a:spcPts val="0"/>
              </a:spcBef>
              <a:spcAft>
                <a:spcPts val="0"/>
              </a:spcAft>
              <a:buClr>
                <a:schemeClr val="accent4"/>
              </a:buClr>
              <a:buSzPts val="2400"/>
              <a:buNone/>
              <a:defRPr sz="2400">
                <a:solidFill>
                  <a:schemeClr val="accent4"/>
                </a:solidFill>
              </a:defRPr>
            </a:lvl4pPr>
            <a:lvl5pPr lvl="4" algn="l">
              <a:lnSpc>
                <a:spcPct val="115000"/>
              </a:lnSpc>
              <a:spcBef>
                <a:spcPts val="0"/>
              </a:spcBef>
              <a:spcAft>
                <a:spcPts val="0"/>
              </a:spcAft>
              <a:buClr>
                <a:schemeClr val="accent4"/>
              </a:buClr>
              <a:buSzPts val="2400"/>
              <a:buNone/>
              <a:defRPr sz="2400">
                <a:solidFill>
                  <a:schemeClr val="accent4"/>
                </a:solidFill>
              </a:defRPr>
            </a:lvl5pPr>
            <a:lvl6pPr lvl="5" algn="l">
              <a:lnSpc>
                <a:spcPct val="115000"/>
              </a:lnSpc>
              <a:spcBef>
                <a:spcPts val="0"/>
              </a:spcBef>
              <a:spcAft>
                <a:spcPts val="0"/>
              </a:spcAft>
              <a:buClr>
                <a:schemeClr val="accent4"/>
              </a:buClr>
              <a:buSzPts val="2400"/>
              <a:buNone/>
              <a:defRPr sz="2400">
                <a:solidFill>
                  <a:schemeClr val="accent4"/>
                </a:solidFill>
              </a:defRPr>
            </a:lvl6pPr>
            <a:lvl7pPr lvl="6" algn="l">
              <a:lnSpc>
                <a:spcPct val="115000"/>
              </a:lnSpc>
              <a:spcBef>
                <a:spcPts val="0"/>
              </a:spcBef>
              <a:spcAft>
                <a:spcPts val="0"/>
              </a:spcAft>
              <a:buClr>
                <a:schemeClr val="accent4"/>
              </a:buClr>
              <a:buSzPts val="2400"/>
              <a:buNone/>
              <a:defRPr sz="2400">
                <a:solidFill>
                  <a:schemeClr val="accent4"/>
                </a:solidFill>
              </a:defRPr>
            </a:lvl7pPr>
            <a:lvl8pPr lvl="7" algn="l">
              <a:lnSpc>
                <a:spcPct val="115000"/>
              </a:lnSpc>
              <a:spcBef>
                <a:spcPts val="0"/>
              </a:spcBef>
              <a:spcAft>
                <a:spcPts val="0"/>
              </a:spcAft>
              <a:buClr>
                <a:schemeClr val="accent4"/>
              </a:buClr>
              <a:buSzPts val="2400"/>
              <a:buNone/>
              <a:defRPr sz="2400">
                <a:solidFill>
                  <a:schemeClr val="accent4"/>
                </a:solidFill>
              </a:defRPr>
            </a:lvl8pPr>
            <a:lvl9pPr lvl="8" algn="l">
              <a:lnSpc>
                <a:spcPct val="115000"/>
              </a:lnSpc>
              <a:spcBef>
                <a:spcPts val="0"/>
              </a:spcBef>
              <a:spcAft>
                <a:spcPts val="0"/>
              </a:spcAft>
              <a:buClr>
                <a:schemeClr val="accent4"/>
              </a:buClr>
              <a:buSzPts val="2400"/>
              <a:buNone/>
              <a:defRPr sz="2400">
                <a:solidFill>
                  <a:schemeClr val="accent4"/>
                </a:solidFill>
              </a:defRPr>
            </a:lvl9pPr>
          </a:lstStyle>
          <a:p/>
        </p:txBody>
      </p:sp>
      <p:sp>
        <p:nvSpPr>
          <p:cNvPr id="330" name="Google Shape;330;g1f03e763ce9_0_910"/>
          <p:cNvSpPr txBox="1"/>
          <p:nvPr>
            <p:ph idx="6" type="body"/>
          </p:nvPr>
        </p:nvSpPr>
        <p:spPr>
          <a:xfrm>
            <a:off x="8446017" y="3436117"/>
            <a:ext cx="2816400" cy="2955600"/>
          </a:xfrm>
          <a:prstGeom prst="rect">
            <a:avLst/>
          </a:prstGeom>
          <a:noFill/>
          <a:ln>
            <a:noFill/>
          </a:ln>
        </p:spPr>
        <p:txBody>
          <a:bodyPr anchorCtr="0" anchor="t" bIns="0" lIns="0" spcFirstLastPara="1" rIns="0" wrap="square" tIns="0">
            <a:noAutofit/>
          </a:bodyPr>
          <a:lstStyle>
            <a:lvl1pPr indent="-304800" lvl="0" marL="457200" algn="l">
              <a:lnSpc>
                <a:spcPct val="125000"/>
              </a:lnSpc>
              <a:spcBef>
                <a:spcPts val="0"/>
              </a:spcBef>
              <a:spcAft>
                <a:spcPts val="0"/>
              </a:spcAft>
              <a:buClr>
                <a:schemeClr val="accent4"/>
              </a:buClr>
              <a:buSzPts val="1200"/>
              <a:buChar char="•"/>
              <a:defRPr>
                <a:solidFill>
                  <a:schemeClr val="accent4"/>
                </a:solidFill>
              </a:defRPr>
            </a:lvl1pPr>
            <a:lvl2pPr indent="-304800" lvl="1" marL="914400" algn="l">
              <a:lnSpc>
                <a:spcPct val="125000"/>
              </a:lnSpc>
              <a:spcBef>
                <a:spcPts val="700"/>
              </a:spcBef>
              <a:spcAft>
                <a:spcPts val="0"/>
              </a:spcAft>
              <a:buClr>
                <a:schemeClr val="accent4"/>
              </a:buClr>
              <a:buSzPts val="1200"/>
              <a:buChar char="﹘"/>
              <a:defRPr>
                <a:solidFill>
                  <a:schemeClr val="accent4"/>
                </a:solidFill>
              </a:defRPr>
            </a:lvl2pPr>
            <a:lvl3pPr indent="-304800" lvl="2" marL="1371600" algn="l">
              <a:lnSpc>
                <a:spcPct val="125000"/>
              </a:lnSpc>
              <a:spcBef>
                <a:spcPts val="700"/>
              </a:spcBef>
              <a:spcAft>
                <a:spcPts val="0"/>
              </a:spcAft>
              <a:buClr>
                <a:schemeClr val="accent4"/>
              </a:buClr>
              <a:buSzPts val="1200"/>
              <a:buChar char="﹘"/>
              <a:defRPr>
                <a:solidFill>
                  <a:schemeClr val="accent4"/>
                </a:solidFill>
              </a:defRPr>
            </a:lvl3pPr>
            <a:lvl4pPr indent="-304800" lvl="3" marL="1828800" algn="l">
              <a:lnSpc>
                <a:spcPct val="125000"/>
              </a:lnSpc>
              <a:spcBef>
                <a:spcPts val="700"/>
              </a:spcBef>
              <a:spcAft>
                <a:spcPts val="0"/>
              </a:spcAft>
              <a:buClr>
                <a:schemeClr val="accent4"/>
              </a:buClr>
              <a:buSzPts val="1200"/>
              <a:buChar char="﹘"/>
              <a:defRPr>
                <a:solidFill>
                  <a:schemeClr val="accent4"/>
                </a:solidFill>
              </a:defRPr>
            </a:lvl4pPr>
            <a:lvl5pPr indent="-304800" lvl="4" marL="2286000" algn="l">
              <a:lnSpc>
                <a:spcPct val="125000"/>
              </a:lnSpc>
              <a:spcBef>
                <a:spcPts val="700"/>
              </a:spcBef>
              <a:spcAft>
                <a:spcPts val="0"/>
              </a:spcAft>
              <a:buClr>
                <a:schemeClr val="accent4"/>
              </a:buClr>
              <a:buSzPts val="1200"/>
              <a:buChar char="﹘"/>
              <a:defRPr>
                <a:solidFill>
                  <a:schemeClr val="accent4"/>
                </a:solidFill>
              </a:defRPr>
            </a:lvl5pPr>
            <a:lvl6pPr indent="-304800" lvl="5" marL="2743200" algn="l">
              <a:lnSpc>
                <a:spcPct val="125000"/>
              </a:lnSpc>
              <a:spcBef>
                <a:spcPts val="700"/>
              </a:spcBef>
              <a:spcAft>
                <a:spcPts val="0"/>
              </a:spcAft>
              <a:buClr>
                <a:schemeClr val="accent4"/>
              </a:buClr>
              <a:buSzPts val="1200"/>
              <a:buChar char="﹘"/>
              <a:defRPr>
                <a:solidFill>
                  <a:schemeClr val="accent4"/>
                </a:solidFill>
              </a:defRPr>
            </a:lvl6pPr>
            <a:lvl7pPr indent="-304800" lvl="6" marL="3200400" algn="l">
              <a:lnSpc>
                <a:spcPct val="125000"/>
              </a:lnSpc>
              <a:spcBef>
                <a:spcPts val="700"/>
              </a:spcBef>
              <a:spcAft>
                <a:spcPts val="0"/>
              </a:spcAft>
              <a:buClr>
                <a:schemeClr val="accent4"/>
              </a:buClr>
              <a:buSzPts val="1200"/>
              <a:buChar char="﹘"/>
              <a:defRPr>
                <a:solidFill>
                  <a:schemeClr val="accent4"/>
                </a:solidFill>
              </a:defRPr>
            </a:lvl7pPr>
            <a:lvl8pPr indent="-304800" lvl="7" marL="3657600" algn="l">
              <a:lnSpc>
                <a:spcPct val="125000"/>
              </a:lnSpc>
              <a:spcBef>
                <a:spcPts val="700"/>
              </a:spcBef>
              <a:spcAft>
                <a:spcPts val="0"/>
              </a:spcAft>
              <a:buClr>
                <a:schemeClr val="accent4"/>
              </a:buClr>
              <a:buSzPts val="1200"/>
              <a:buChar char="﹘"/>
              <a:defRPr>
                <a:solidFill>
                  <a:schemeClr val="accent4"/>
                </a:solidFill>
              </a:defRPr>
            </a:lvl8pPr>
            <a:lvl9pPr indent="-304800" lvl="8" marL="4114800" algn="l">
              <a:lnSpc>
                <a:spcPct val="125000"/>
              </a:lnSpc>
              <a:spcBef>
                <a:spcPts val="700"/>
              </a:spcBef>
              <a:spcAft>
                <a:spcPts val="700"/>
              </a:spcAft>
              <a:buClr>
                <a:schemeClr val="accent4"/>
              </a:buClr>
              <a:buSzPts val="1200"/>
              <a:buChar char="﹘"/>
              <a:defRPr>
                <a:solidFill>
                  <a:schemeClr val="accent4"/>
                </a:solidFill>
              </a:defRPr>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8_Columns (Four)">
  <p:cSld name="TITLE_AND_BODY_2_2_1_1_1">
    <p:bg>
      <p:bgPr>
        <a:solidFill>
          <a:schemeClr val="dk1"/>
        </a:solidFill>
      </p:bgPr>
    </p:bg>
    <p:spTree>
      <p:nvGrpSpPr>
        <p:cNvPr id="331" name="Shape 331"/>
        <p:cNvGrpSpPr/>
        <p:nvPr/>
      </p:nvGrpSpPr>
      <p:grpSpPr>
        <a:xfrm>
          <a:off x="0" y="0"/>
          <a:ext cx="0" cy="0"/>
          <a:chOff x="0" y="0"/>
          <a:chExt cx="0" cy="0"/>
        </a:xfrm>
      </p:grpSpPr>
      <p:sp>
        <p:nvSpPr>
          <p:cNvPr id="332" name="Google Shape;332;g1f03e763ce9_0_918"/>
          <p:cNvSpPr txBox="1"/>
          <p:nvPr>
            <p:ph type="title"/>
          </p:nvPr>
        </p:nvSpPr>
        <p:spPr>
          <a:xfrm>
            <a:off x="935717" y="1804416"/>
            <a:ext cx="1877700" cy="1261800"/>
          </a:xfrm>
          <a:prstGeom prst="rect">
            <a:avLst/>
          </a:prstGeom>
          <a:noFill/>
          <a:ln>
            <a:noFill/>
          </a:ln>
        </p:spPr>
        <p:txBody>
          <a:bodyPr anchorCtr="0" anchor="b" bIns="0" lIns="0" spcFirstLastPara="1" rIns="0" wrap="square" tIns="0">
            <a:noAutofit/>
          </a:bodyPr>
          <a:lstStyle>
            <a:lvl1pPr lvl="0" algn="l">
              <a:lnSpc>
                <a:spcPct val="115000"/>
              </a:lnSpc>
              <a:spcBef>
                <a:spcPts val="0"/>
              </a:spcBef>
              <a:spcAft>
                <a:spcPts val="0"/>
              </a:spcAft>
              <a:buClr>
                <a:schemeClr val="accent4"/>
              </a:buClr>
              <a:buSzPts val="2400"/>
              <a:buNone/>
              <a:defRPr sz="2400">
                <a:solidFill>
                  <a:schemeClr val="accent4"/>
                </a:solidFill>
              </a:defRPr>
            </a:lvl1pPr>
            <a:lvl2pPr lvl="1" algn="l">
              <a:lnSpc>
                <a:spcPct val="115000"/>
              </a:lnSpc>
              <a:spcBef>
                <a:spcPts val="0"/>
              </a:spcBef>
              <a:spcAft>
                <a:spcPts val="0"/>
              </a:spcAft>
              <a:buClr>
                <a:schemeClr val="accent4"/>
              </a:buClr>
              <a:buSzPts val="2400"/>
              <a:buNone/>
              <a:defRPr sz="2400">
                <a:solidFill>
                  <a:schemeClr val="accent4"/>
                </a:solidFill>
              </a:defRPr>
            </a:lvl2pPr>
            <a:lvl3pPr lvl="2" algn="l">
              <a:lnSpc>
                <a:spcPct val="115000"/>
              </a:lnSpc>
              <a:spcBef>
                <a:spcPts val="0"/>
              </a:spcBef>
              <a:spcAft>
                <a:spcPts val="0"/>
              </a:spcAft>
              <a:buClr>
                <a:schemeClr val="accent4"/>
              </a:buClr>
              <a:buSzPts val="2400"/>
              <a:buNone/>
              <a:defRPr sz="2400">
                <a:solidFill>
                  <a:schemeClr val="accent4"/>
                </a:solidFill>
              </a:defRPr>
            </a:lvl3pPr>
            <a:lvl4pPr lvl="3" algn="l">
              <a:lnSpc>
                <a:spcPct val="115000"/>
              </a:lnSpc>
              <a:spcBef>
                <a:spcPts val="0"/>
              </a:spcBef>
              <a:spcAft>
                <a:spcPts val="0"/>
              </a:spcAft>
              <a:buClr>
                <a:schemeClr val="accent4"/>
              </a:buClr>
              <a:buSzPts val="2400"/>
              <a:buNone/>
              <a:defRPr sz="2400">
                <a:solidFill>
                  <a:schemeClr val="accent4"/>
                </a:solidFill>
              </a:defRPr>
            </a:lvl4pPr>
            <a:lvl5pPr lvl="4" algn="l">
              <a:lnSpc>
                <a:spcPct val="115000"/>
              </a:lnSpc>
              <a:spcBef>
                <a:spcPts val="0"/>
              </a:spcBef>
              <a:spcAft>
                <a:spcPts val="0"/>
              </a:spcAft>
              <a:buClr>
                <a:schemeClr val="accent4"/>
              </a:buClr>
              <a:buSzPts val="2400"/>
              <a:buNone/>
              <a:defRPr sz="2400">
                <a:solidFill>
                  <a:schemeClr val="accent4"/>
                </a:solidFill>
              </a:defRPr>
            </a:lvl5pPr>
            <a:lvl6pPr lvl="5" algn="l">
              <a:lnSpc>
                <a:spcPct val="115000"/>
              </a:lnSpc>
              <a:spcBef>
                <a:spcPts val="0"/>
              </a:spcBef>
              <a:spcAft>
                <a:spcPts val="0"/>
              </a:spcAft>
              <a:buClr>
                <a:schemeClr val="accent4"/>
              </a:buClr>
              <a:buSzPts val="2400"/>
              <a:buNone/>
              <a:defRPr sz="2400">
                <a:solidFill>
                  <a:schemeClr val="accent4"/>
                </a:solidFill>
              </a:defRPr>
            </a:lvl6pPr>
            <a:lvl7pPr lvl="6" algn="l">
              <a:lnSpc>
                <a:spcPct val="115000"/>
              </a:lnSpc>
              <a:spcBef>
                <a:spcPts val="0"/>
              </a:spcBef>
              <a:spcAft>
                <a:spcPts val="0"/>
              </a:spcAft>
              <a:buClr>
                <a:schemeClr val="accent4"/>
              </a:buClr>
              <a:buSzPts val="2400"/>
              <a:buNone/>
              <a:defRPr sz="2400">
                <a:solidFill>
                  <a:schemeClr val="accent4"/>
                </a:solidFill>
              </a:defRPr>
            </a:lvl7pPr>
            <a:lvl8pPr lvl="7" algn="l">
              <a:lnSpc>
                <a:spcPct val="115000"/>
              </a:lnSpc>
              <a:spcBef>
                <a:spcPts val="0"/>
              </a:spcBef>
              <a:spcAft>
                <a:spcPts val="0"/>
              </a:spcAft>
              <a:buClr>
                <a:schemeClr val="accent4"/>
              </a:buClr>
              <a:buSzPts val="2400"/>
              <a:buNone/>
              <a:defRPr sz="2400">
                <a:solidFill>
                  <a:schemeClr val="accent4"/>
                </a:solidFill>
              </a:defRPr>
            </a:lvl8pPr>
            <a:lvl9pPr lvl="8" algn="l">
              <a:lnSpc>
                <a:spcPct val="115000"/>
              </a:lnSpc>
              <a:spcBef>
                <a:spcPts val="0"/>
              </a:spcBef>
              <a:spcAft>
                <a:spcPts val="0"/>
              </a:spcAft>
              <a:buClr>
                <a:schemeClr val="accent4"/>
              </a:buClr>
              <a:buSzPts val="2400"/>
              <a:buNone/>
              <a:defRPr sz="2400">
                <a:solidFill>
                  <a:schemeClr val="accent4"/>
                </a:solidFill>
              </a:defRPr>
            </a:lvl9pPr>
          </a:lstStyle>
          <a:p/>
        </p:txBody>
      </p:sp>
      <p:sp>
        <p:nvSpPr>
          <p:cNvPr id="333" name="Google Shape;333;g1f03e763ce9_0_918"/>
          <p:cNvSpPr txBox="1"/>
          <p:nvPr>
            <p:ph idx="1" type="body"/>
          </p:nvPr>
        </p:nvSpPr>
        <p:spPr>
          <a:xfrm>
            <a:off x="935717" y="3334517"/>
            <a:ext cx="1877700" cy="3035700"/>
          </a:xfrm>
          <a:prstGeom prst="rect">
            <a:avLst/>
          </a:prstGeom>
          <a:noFill/>
          <a:ln>
            <a:noFill/>
          </a:ln>
        </p:spPr>
        <p:txBody>
          <a:bodyPr anchorCtr="0" anchor="t" bIns="0" lIns="0" spcFirstLastPara="1" rIns="0" wrap="square" tIns="0">
            <a:noAutofit/>
          </a:bodyPr>
          <a:lstStyle>
            <a:lvl1pPr indent="-304800" lvl="0" marL="457200" algn="l">
              <a:lnSpc>
                <a:spcPct val="125000"/>
              </a:lnSpc>
              <a:spcBef>
                <a:spcPts val="0"/>
              </a:spcBef>
              <a:spcAft>
                <a:spcPts val="0"/>
              </a:spcAft>
              <a:buClr>
                <a:schemeClr val="accent4"/>
              </a:buClr>
              <a:buSzPts val="1200"/>
              <a:buChar char="•"/>
              <a:defRPr>
                <a:solidFill>
                  <a:schemeClr val="accent4"/>
                </a:solidFill>
              </a:defRPr>
            </a:lvl1pPr>
            <a:lvl2pPr indent="-304800" lvl="1" marL="914400" algn="l">
              <a:lnSpc>
                <a:spcPct val="125000"/>
              </a:lnSpc>
              <a:spcBef>
                <a:spcPts val="700"/>
              </a:spcBef>
              <a:spcAft>
                <a:spcPts val="0"/>
              </a:spcAft>
              <a:buClr>
                <a:schemeClr val="accent4"/>
              </a:buClr>
              <a:buSzPts val="1200"/>
              <a:buChar char="﹘"/>
              <a:defRPr>
                <a:solidFill>
                  <a:schemeClr val="accent4"/>
                </a:solidFill>
              </a:defRPr>
            </a:lvl2pPr>
            <a:lvl3pPr indent="-304800" lvl="2" marL="1371600" algn="l">
              <a:lnSpc>
                <a:spcPct val="125000"/>
              </a:lnSpc>
              <a:spcBef>
                <a:spcPts val="700"/>
              </a:spcBef>
              <a:spcAft>
                <a:spcPts val="0"/>
              </a:spcAft>
              <a:buClr>
                <a:schemeClr val="accent4"/>
              </a:buClr>
              <a:buSzPts val="1200"/>
              <a:buChar char="﹘"/>
              <a:defRPr>
                <a:solidFill>
                  <a:schemeClr val="accent4"/>
                </a:solidFill>
              </a:defRPr>
            </a:lvl3pPr>
            <a:lvl4pPr indent="-304800" lvl="3" marL="1828800" algn="l">
              <a:lnSpc>
                <a:spcPct val="125000"/>
              </a:lnSpc>
              <a:spcBef>
                <a:spcPts val="700"/>
              </a:spcBef>
              <a:spcAft>
                <a:spcPts val="0"/>
              </a:spcAft>
              <a:buClr>
                <a:schemeClr val="accent4"/>
              </a:buClr>
              <a:buSzPts val="1200"/>
              <a:buChar char="﹘"/>
              <a:defRPr>
                <a:solidFill>
                  <a:schemeClr val="accent4"/>
                </a:solidFill>
              </a:defRPr>
            </a:lvl4pPr>
            <a:lvl5pPr indent="-304800" lvl="4" marL="2286000" algn="l">
              <a:lnSpc>
                <a:spcPct val="125000"/>
              </a:lnSpc>
              <a:spcBef>
                <a:spcPts val="700"/>
              </a:spcBef>
              <a:spcAft>
                <a:spcPts val="0"/>
              </a:spcAft>
              <a:buClr>
                <a:schemeClr val="accent4"/>
              </a:buClr>
              <a:buSzPts val="1200"/>
              <a:buChar char="﹘"/>
              <a:defRPr>
                <a:solidFill>
                  <a:schemeClr val="accent4"/>
                </a:solidFill>
              </a:defRPr>
            </a:lvl5pPr>
            <a:lvl6pPr indent="-304800" lvl="5" marL="2743200" algn="l">
              <a:lnSpc>
                <a:spcPct val="125000"/>
              </a:lnSpc>
              <a:spcBef>
                <a:spcPts val="700"/>
              </a:spcBef>
              <a:spcAft>
                <a:spcPts val="0"/>
              </a:spcAft>
              <a:buClr>
                <a:schemeClr val="accent4"/>
              </a:buClr>
              <a:buSzPts val="1200"/>
              <a:buChar char="﹘"/>
              <a:defRPr>
                <a:solidFill>
                  <a:schemeClr val="accent4"/>
                </a:solidFill>
              </a:defRPr>
            </a:lvl6pPr>
            <a:lvl7pPr indent="-304800" lvl="6" marL="3200400" algn="l">
              <a:lnSpc>
                <a:spcPct val="125000"/>
              </a:lnSpc>
              <a:spcBef>
                <a:spcPts val="700"/>
              </a:spcBef>
              <a:spcAft>
                <a:spcPts val="0"/>
              </a:spcAft>
              <a:buClr>
                <a:schemeClr val="accent4"/>
              </a:buClr>
              <a:buSzPts val="1200"/>
              <a:buChar char="﹘"/>
              <a:defRPr>
                <a:solidFill>
                  <a:schemeClr val="accent4"/>
                </a:solidFill>
              </a:defRPr>
            </a:lvl7pPr>
            <a:lvl8pPr indent="-304800" lvl="7" marL="3657600" algn="l">
              <a:lnSpc>
                <a:spcPct val="125000"/>
              </a:lnSpc>
              <a:spcBef>
                <a:spcPts val="700"/>
              </a:spcBef>
              <a:spcAft>
                <a:spcPts val="0"/>
              </a:spcAft>
              <a:buClr>
                <a:schemeClr val="accent4"/>
              </a:buClr>
              <a:buSzPts val="1200"/>
              <a:buChar char="﹘"/>
              <a:defRPr>
                <a:solidFill>
                  <a:schemeClr val="accent4"/>
                </a:solidFill>
              </a:defRPr>
            </a:lvl8pPr>
            <a:lvl9pPr indent="-304800" lvl="8" marL="4114800" algn="l">
              <a:lnSpc>
                <a:spcPct val="125000"/>
              </a:lnSpc>
              <a:spcBef>
                <a:spcPts val="700"/>
              </a:spcBef>
              <a:spcAft>
                <a:spcPts val="700"/>
              </a:spcAft>
              <a:buClr>
                <a:schemeClr val="accent4"/>
              </a:buClr>
              <a:buSzPts val="1200"/>
              <a:buChar char="﹘"/>
              <a:defRPr>
                <a:solidFill>
                  <a:schemeClr val="accent4"/>
                </a:solidFill>
              </a:defRPr>
            </a:lvl9pPr>
          </a:lstStyle>
          <a:p/>
        </p:txBody>
      </p:sp>
      <p:sp>
        <p:nvSpPr>
          <p:cNvPr id="334" name="Google Shape;334;g1f03e763ce9_0_918"/>
          <p:cNvSpPr txBox="1"/>
          <p:nvPr>
            <p:ph idx="2" type="subTitle"/>
          </p:nvPr>
        </p:nvSpPr>
        <p:spPr>
          <a:xfrm>
            <a:off x="466350" y="466350"/>
            <a:ext cx="5163300" cy="231600"/>
          </a:xfrm>
          <a:prstGeom prst="rect">
            <a:avLst/>
          </a:prstGeom>
          <a:noFill/>
          <a:ln>
            <a:noFill/>
          </a:ln>
        </p:spPr>
        <p:txBody>
          <a:bodyPr anchorCtr="0" anchor="t" bIns="0" lIns="0" spcFirstLastPara="1" rIns="0" wrap="square" tIns="0">
            <a:noAutofit/>
          </a:bodyPr>
          <a:lstStyle>
            <a:lvl1pPr lvl="0" marR="0" algn="l">
              <a:lnSpc>
                <a:spcPct val="120000"/>
              </a:lnSpc>
              <a:spcBef>
                <a:spcPts val="0"/>
              </a:spcBef>
              <a:spcAft>
                <a:spcPts val="0"/>
              </a:spcAft>
              <a:buSzPts val="1200"/>
              <a:buNone/>
              <a:defRPr sz="1200">
                <a:solidFill>
                  <a:schemeClr val="accent4"/>
                </a:solidFill>
              </a:defRPr>
            </a:lvl1pPr>
            <a:lvl2pPr lvl="1" algn="l">
              <a:lnSpc>
                <a:spcPct val="120000"/>
              </a:lnSpc>
              <a:spcBef>
                <a:spcPts val="0"/>
              </a:spcBef>
              <a:spcAft>
                <a:spcPts val="0"/>
              </a:spcAft>
              <a:buSzPts val="1200"/>
              <a:buNone/>
              <a:defRPr sz="1200">
                <a:solidFill>
                  <a:schemeClr val="accent4"/>
                </a:solidFill>
              </a:defRPr>
            </a:lvl2pPr>
            <a:lvl3pPr lvl="2" algn="l">
              <a:lnSpc>
                <a:spcPct val="120000"/>
              </a:lnSpc>
              <a:spcBef>
                <a:spcPts val="0"/>
              </a:spcBef>
              <a:spcAft>
                <a:spcPts val="0"/>
              </a:spcAft>
              <a:buSzPts val="1200"/>
              <a:buNone/>
              <a:defRPr sz="1200">
                <a:solidFill>
                  <a:schemeClr val="accent4"/>
                </a:solidFill>
              </a:defRPr>
            </a:lvl3pPr>
            <a:lvl4pPr lvl="3" algn="l">
              <a:lnSpc>
                <a:spcPct val="120000"/>
              </a:lnSpc>
              <a:spcBef>
                <a:spcPts val="0"/>
              </a:spcBef>
              <a:spcAft>
                <a:spcPts val="0"/>
              </a:spcAft>
              <a:buSzPts val="1200"/>
              <a:buNone/>
              <a:defRPr sz="1200">
                <a:solidFill>
                  <a:schemeClr val="accent4"/>
                </a:solidFill>
              </a:defRPr>
            </a:lvl4pPr>
            <a:lvl5pPr lvl="4" algn="l">
              <a:lnSpc>
                <a:spcPct val="120000"/>
              </a:lnSpc>
              <a:spcBef>
                <a:spcPts val="0"/>
              </a:spcBef>
              <a:spcAft>
                <a:spcPts val="0"/>
              </a:spcAft>
              <a:buSzPts val="1200"/>
              <a:buNone/>
              <a:defRPr sz="1200">
                <a:solidFill>
                  <a:schemeClr val="accent4"/>
                </a:solidFill>
              </a:defRPr>
            </a:lvl5pPr>
            <a:lvl6pPr lvl="5" algn="l">
              <a:lnSpc>
                <a:spcPct val="120000"/>
              </a:lnSpc>
              <a:spcBef>
                <a:spcPts val="0"/>
              </a:spcBef>
              <a:spcAft>
                <a:spcPts val="0"/>
              </a:spcAft>
              <a:buSzPts val="1200"/>
              <a:buNone/>
              <a:defRPr sz="1200">
                <a:solidFill>
                  <a:schemeClr val="accent4"/>
                </a:solidFill>
              </a:defRPr>
            </a:lvl6pPr>
            <a:lvl7pPr lvl="6" algn="l">
              <a:lnSpc>
                <a:spcPct val="120000"/>
              </a:lnSpc>
              <a:spcBef>
                <a:spcPts val="0"/>
              </a:spcBef>
              <a:spcAft>
                <a:spcPts val="0"/>
              </a:spcAft>
              <a:buSzPts val="1200"/>
              <a:buNone/>
              <a:defRPr sz="1200">
                <a:solidFill>
                  <a:schemeClr val="accent4"/>
                </a:solidFill>
              </a:defRPr>
            </a:lvl7pPr>
            <a:lvl8pPr lvl="7" algn="l">
              <a:lnSpc>
                <a:spcPct val="120000"/>
              </a:lnSpc>
              <a:spcBef>
                <a:spcPts val="0"/>
              </a:spcBef>
              <a:spcAft>
                <a:spcPts val="0"/>
              </a:spcAft>
              <a:buSzPts val="1200"/>
              <a:buNone/>
              <a:defRPr sz="1200">
                <a:solidFill>
                  <a:schemeClr val="accent4"/>
                </a:solidFill>
              </a:defRPr>
            </a:lvl8pPr>
            <a:lvl9pPr lvl="8" algn="l">
              <a:lnSpc>
                <a:spcPct val="120000"/>
              </a:lnSpc>
              <a:spcBef>
                <a:spcPts val="0"/>
              </a:spcBef>
              <a:spcAft>
                <a:spcPts val="0"/>
              </a:spcAft>
              <a:buSzPts val="1200"/>
              <a:buNone/>
              <a:defRPr sz="1200">
                <a:solidFill>
                  <a:schemeClr val="accent4"/>
                </a:solidFill>
              </a:defRPr>
            </a:lvl9pPr>
          </a:lstStyle>
          <a:p/>
        </p:txBody>
      </p:sp>
      <p:sp>
        <p:nvSpPr>
          <p:cNvPr id="335" name="Google Shape;335;g1f03e763ce9_0_918"/>
          <p:cNvSpPr txBox="1"/>
          <p:nvPr>
            <p:ph idx="3" type="title"/>
          </p:nvPr>
        </p:nvSpPr>
        <p:spPr>
          <a:xfrm>
            <a:off x="3752067" y="1804416"/>
            <a:ext cx="1877700" cy="1261800"/>
          </a:xfrm>
          <a:prstGeom prst="rect">
            <a:avLst/>
          </a:prstGeom>
          <a:noFill/>
          <a:ln>
            <a:noFill/>
          </a:ln>
        </p:spPr>
        <p:txBody>
          <a:bodyPr anchorCtr="0" anchor="b" bIns="0" lIns="0" spcFirstLastPara="1" rIns="0" wrap="square" tIns="0">
            <a:noAutofit/>
          </a:bodyPr>
          <a:lstStyle>
            <a:lvl1pPr lvl="0" algn="l">
              <a:lnSpc>
                <a:spcPct val="115000"/>
              </a:lnSpc>
              <a:spcBef>
                <a:spcPts val="0"/>
              </a:spcBef>
              <a:spcAft>
                <a:spcPts val="0"/>
              </a:spcAft>
              <a:buClr>
                <a:schemeClr val="accent4"/>
              </a:buClr>
              <a:buSzPts val="2400"/>
              <a:buNone/>
              <a:defRPr sz="2400">
                <a:solidFill>
                  <a:schemeClr val="accent4"/>
                </a:solidFill>
              </a:defRPr>
            </a:lvl1pPr>
            <a:lvl2pPr lvl="1" algn="l">
              <a:lnSpc>
                <a:spcPct val="115000"/>
              </a:lnSpc>
              <a:spcBef>
                <a:spcPts val="0"/>
              </a:spcBef>
              <a:spcAft>
                <a:spcPts val="0"/>
              </a:spcAft>
              <a:buClr>
                <a:schemeClr val="accent4"/>
              </a:buClr>
              <a:buSzPts val="2400"/>
              <a:buNone/>
              <a:defRPr sz="2400">
                <a:solidFill>
                  <a:schemeClr val="accent4"/>
                </a:solidFill>
              </a:defRPr>
            </a:lvl2pPr>
            <a:lvl3pPr lvl="2" algn="l">
              <a:lnSpc>
                <a:spcPct val="115000"/>
              </a:lnSpc>
              <a:spcBef>
                <a:spcPts val="0"/>
              </a:spcBef>
              <a:spcAft>
                <a:spcPts val="0"/>
              </a:spcAft>
              <a:buClr>
                <a:schemeClr val="accent4"/>
              </a:buClr>
              <a:buSzPts val="2400"/>
              <a:buNone/>
              <a:defRPr sz="2400">
                <a:solidFill>
                  <a:schemeClr val="accent4"/>
                </a:solidFill>
              </a:defRPr>
            </a:lvl3pPr>
            <a:lvl4pPr lvl="3" algn="l">
              <a:lnSpc>
                <a:spcPct val="115000"/>
              </a:lnSpc>
              <a:spcBef>
                <a:spcPts val="0"/>
              </a:spcBef>
              <a:spcAft>
                <a:spcPts val="0"/>
              </a:spcAft>
              <a:buClr>
                <a:schemeClr val="accent4"/>
              </a:buClr>
              <a:buSzPts val="2400"/>
              <a:buNone/>
              <a:defRPr sz="2400">
                <a:solidFill>
                  <a:schemeClr val="accent4"/>
                </a:solidFill>
              </a:defRPr>
            </a:lvl4pPr>
            <a:lvl5pPr lvl="4" algn="l">
              <a:lnSpc>
                <a:spcPct val="115000"/>
              </a:lnSpc>
              <a:spcBef>
                <a:spcPts val="0"/>
              </a:spcBef>
              <a:spcAft>
                <a:spcPts val="0"/>
              </a:spcAft>
              <a:buClr>
                <a:schemeClr val="accent4"/>
              </a:buClr>
              <a:buSzPts val="2400"/>
              <a:buNone/>
              <a:defRPr sz="2400">
                <a:solidFill>
                  <a:schemeClr val="accent4"/>
                </a:solidFill>
              </a:defRPr>
            </a:lvl5pPr>
            <a:lvl6pPr lvl="5" algn="l">
              <a:lnSpc>
                <a:spcPct val="115000"/>
              </a:lnSpc>
              <a:spcBef>
                <a:spcPts val="0"/>
              </a:spcBef>
              <a:spcAft>
                <a:spcPts val="0"/>
              </a:spcAft>
              <a:buClr>
                <a:schemeClr val="accent4"/>
              </a:buClr>
              <a:buSzPts val="2400"/>
              <a:buNone/>
              <a:defRPr sz="2400">
                <a:solidFill>
                  <a:schemeClr val="accent4"/>
                </a:solidFill>
              </a:defRPr>
            </a:lvl6pPr>
            <a:lvl7pPr lvl="6" algn="l">
              <a:lnSpc>
                <a:spcPct val="115000"/>
              </a:lnSpc>
              <a:spcBef>
                <a:spcPts val="0"/>
              </a:spcBef>
              <a:spcAft>
                <a:spcPts val="0"/>
              </a:spcAft>
              <a:buClr>
                <a:schemeClr val="accent4"/>
              </a:buClr>
              <a:buSzPts val="2400"/>
              <a:buNone/>
              <a:defRPr sz="2400">
                <a:solidFill>
                  <a:schemeClr val="accent4"/>
                </a:solidFill>
              </a:defRPr>
            </a:lvl7pPr>
            <a:lvl8pPr lvl="7" algn="l">
              <a:lnSpc>
                <a:spcPct val="115000"/>
              </a:lnSpc>
              <a:spcBef>
                <a:spcPts val="0"/>
              </a:spcBef>
              <a:spcAft>
                <a:spcPts val="0"/>
              </a:spcAft>
              <a:buClr>
                <a:schemeClr val="accent4"/>
              </a:buClr>
              <a:buSzPts val="2400"/>
              <a:buNone/>
              <a:defRPr sz="2400">
                <a:solidFill>
                  <a:schemeClr val="accent4"/>
                </a:solidFill>
              </a:defRPr>
            </a:lvl8pPr>
            <a:lvl9pPr lvl="8" algn="l">
              <a:lnSpc>
                <a:spcPct val="115000"/>
              </a:lnSpc>
              <a:spcBef>
                <a:spcPts val="0"/>
              </a:spcBef>
              <a:spcAft>
                <a:spcPts val="0"/>
              </a:spcAft>
              <a:buClr>
                <a:schemeClr val="accent4"/>
              </a:buClr>
              <a:buSzPts val="2400"/>
              <a:buNone/>
              <a:defRPr sz="2400">
                <a:solidFill>
                  <a:schemeClr val="accent4"/>
                </a:solidFill>
              </a:defRPr>
            </a:lvl9pPr>
          </a:lstStyle>
          <a:p/>
        </p:txBody>
      </p:sp>
      <p:sp>
        <p:nvSpPr>
          <p:cNvPr id="336" name="Google Shape;336;g1f03e763ce9_0_918"/>
          <p:cNvSpPr txBox="1"/>
          <p:nvPr>
            <p:ph idx="4" type="body"/>
          </p:nvPr>
        </p:nvSpPr>
        <p:spPr>
          <a:xfrm>
            <a:off x="3752067" y="3334517"/>
            <a:ext cx="1877700" cy="3035700"/>
          </a:xfrm>
          <a:prstGeom prst="rect">
            <a:avLst/>
          </a:prstGeom>
          <a:noFill/>
          <a:ln>
            <a:noFill/>
          </a:ln>
        </p:spPr>
        <p:txBody>
          <a:bodyPr anchorCtr="0" anchor="t" bIns="0" lIns="0" spcFirstLastPara="1" rIns="0" wrap="square" tIns="0">
            <a:noAutofit/>
          </a:bodyPr>
          <a:lstStyle>
            <a:lvl1pPr indent="-304800" lvl="0" marL="457200" algn="l">
              <a:lnSpc>
                <a:spcPct val="125000"/>
              </a:lnSpc>
              <a:spcBef>
                <a:spcPts val="0"/>
              </a:spcBef>
              <a:spcAft>
                <a:spcPts val="0"/>
              </a:spcAft>
              <a:buClr>
                <a:schemeClr val="accent4"/>
              </a:buClr>
              <a:buSzPts val="1200"/>
              <a:buChar char="•"/>
              <a:defRPr>
                <a:solidFill>
                  <a:schemeClr val="accent4"/>
                </a:solidFill>
              </a:defRPr>
            </a:lvl1pPr>
            <a:lvl2pPr indent="-304800" lvl="1" marL="914400" algn="l">
              <a:lnSpc>
                <a:spcPct val="125000"/>
              </a:lnSpc>
              <a:spcBef>
                <a:spcPts val="700"/>
              </a:spcBef>
              <a:spcAft>
                <a:spcPts val="0"/>
              </a:spcAft>
              <a:buClr>
                <a:schemeClr val="accent4"/>
              </a:buClr>
              <a:buSzPts val="1200"/>
              <a:buChar char="﹘"/>
              <a:defRPr>
                <a:solidFill>
                  <a:schemeClr val="accent4"/>
                </a:solidFill>
              </a:defRPr>
            </a:lvl2pPr>
            <a:lvl3pPr indent="-304800" lvl="2" marL="1371600" algn="l">
              <a:lnSpc>
                <a:spcPct val="125000"/>
              </a:lnSpc>
              <a:spcBef>
                <a:spcPts val="700"/>
              </a:spcBef>
              <a:spcAft>
                <a:spcPts val="0"/>
              </a:spcAft>
              <a:buClr>
                <a:schemeClr val="accent4"/>
              </a:buClr>
              <a:buSzPts val="1200"/>
              <a:buChar char="﹘"/>
              <a:defRPr>
                <a:solidFill>
                  <a:schemeClr val="accent4"/>
                </a:solidFill>
              </a:defRPr>
            </a:lvl3pPr>
            <a:lvl4pPr indent="-304800" lvl="3" marL="1828800" algn="l">
              <a:lnSpc>
                <a:spcPct val="125000"/>
              </a:lnSpc>
              <a:spcBef>
                <a:spcPts val="700"/>
              </a:spcBef>
              <a:spcAft>
                <a:spcPts val="0"/>
              </a:spcAft>
              <a:buClr>
                <a:schemeClr val="accent4"/>
              </a:buClr>
              <a:buSzPts val="1200"/>
              <a:buChar char="﹘"/>
              <a:defRPr>
                <a:solidFill>
                  <a:schemeClr val="accent4"/>
                </a:solidFill>
              </a:defRPr>
            </a:lvl4pPr>
            <a:lvl5pPr indent="-304800" lvl="4" marL="2286000" algn="l">
              <a:lnSpc>
                <a:spcPct val="125000"/>
              </a:lnSpc>
              <a:spcBef>
                <a:spcPts val="700"/>
              </a:spcBef>
              <a:spcAft>
                <a:spcPts val="0"/>
              </a:spcAft>
              <a:buClr>
                <a:schemeClr val="accent4"/>
              </a:buClr>
              <a:buSzPts val="1200"/>
              <a:buChar char="﹘"/>
              <a:defRPr>
                <a:solidFill>
                  <a:schemeClr val="accent4"/>
                </a:solidFill>
              </a:defRPr>
            </a:lvl5pPr>
            <a:lvl6pPr indent="-304800" lvl="5" marL="2743200" algn="l">
              <a:lnSpc>
                <a:spcPct val="125000"/>
              </a:lnSpc>
              <a:spcBef>
                <a:spcPts val="700"/>
              </a:spcBef>
              <a:spcAft>
                <a:spcPts val="0"/>
              </a:spcAft>
              <a:buClr>
                <a:schemeClr val="accent4"/>
              </a:buClr>
              <a:buSzPts val="1200"/>
              <a:buChar char="﹘"/>
              <a:defRPr>
                <a:solidFill>
                  <a:schemeClr val="accent4"/>
                </a:solidFill>
              </a:defRPr>
            </a:lvl6pPr>
            <a:lvl7pPr indent="-304800" lvl="6" marL="3200400" algn="l">
              <a:lnSpc>
                <a:spcPct val="125000"/>
              </a:lnSpc>
              <a:spcBef>
                <a:spcPts val="700"/>
              </a:spcBef>
              <a:spcAft>
                <a:spcPts val="0"/>
              </a:spcAft>
              <a:buClr>
                <a:schemeClr val="accent4"/>
              </a:buClr>
              <a:buSzPts val="1200"/>
              <a:buChar char="﹘"/>
              <a:defRPr>
                <a:solidFill>
                  <a:schemeClr val="accent4"/>
                </a:solidFill>
              </a:defRPr>
            </a:lvl7pPr>
            <a:lvl8pPr indent="-304800" lvl="7" marL="3657600" algn="l">
              <a:lnSpc>
                <a:spcPct val="125000"/>
              </a:lnSpc>
              <a:spcBef>
                <a:spcPts val="700"/>
              </a:spcBef>
              <a:spcAft>
                <a:spcPts val="0"/>
              </a:spcAft>
              <a:buClr>
                <a:schemeClr val="accent4"/>
              </a:buClr>
              <a:buSzPts val="1200"/>
              <a:buChar char="﹘"/>
              <a:defRPr>
                <a:solidFill>
                  <a:schemeClr val="accent4"/>
                </a:solidFill>
              </a:defRPr>
            </a:lvl8pPr>
            <a:lvl9pPr indent="-304800" lvl="8" marL="4114800" algn="l">
              <a:lnSpc>
                <a:spcPct val="125000"/>
              </a:lnSpc>
              <a:spcBef>
                <a:spcPts val="700"/>
              </a:spcBef>
              <a:spcAft>
                <a:spcPts val="700"/>
              </a:spcAft>
              <a:buClr>
                <a:schemeClr val="accent4"/>
              </a:buClr>
              <a:buSzPts val="1200"/>
              <a:buChar char="﹘"/>
              <a:defRPr>
                <a:solidFill>
                  <a:schemeClr val="accent4"/>
                </a:solidFill>
              </a:defRPr>
            </a:lvl9pPr>
          </a:lstStyle>
          <a:p/>
        </p:txBody>
      </p:sp>
      <p:sp>
        <p:nvSpPr>
          <p:cNvPr id="337" name="Google Shape;337;g1f03e763ce9_0_918"/>
          <p:cNvSpPr txBox="1"/>
          <p:nvPr>
            <p:ph idx="5" type="title"/>
          </p:nvPr>
        </p:nvSpPr>
        <p:spPr>
          <a:xfrm>
            <a:off x="6568417" y="1804416"/>
            <a:ext cx="1877700" cy="1261800"/>
          </a:xfrm>
          <a:prstGeom prst="rect">
            <a:avLst/>
          </a:prstGeom>
          <a:noFill/>
          <a:ln>
            <a:noFill/>
          </a:ln>
        </p:spPr>
        <p:txBody>
          <a:bodyPr anchorCtr="0" anchor="b" bIns="0" lIns="0" spcFirstLastPara="1" rIns="0" wrap="square" tIns="0">
            <a:noAutofit/>
          </a:bodyPr>
          <a:lstStyle>
            <a:lvl1pPr lvl="0" algn="l">
              <a:lnSpc>
                <a:spcPct val="115000"/>
              </a:lnSpc>
              <a:spcBef>
                <a:spcPts val="0"/>
              </a:spcBef>
              <a:spcAft>
                <a:spcPts val="0"/>
              </a:spcAft>
              <a:buClr>
                <a:schemeClr val="accent4"/>
              </a:buClr>
              <a:buSzPts val="2400"/>
              <a:buNone/>
              <a:defRPr sz="2400">
                <a:solidFill>
                  <a:schemeClr val="accent4"/>
                </a:solidFill>
              </a:defRPr>
            </a:lvl1pPr>
            <a:lvl2pPr lvl="1" algn="l">
              <a:lnSpc>
                <a:spcPct val="115000"/>
              </a:lnSpc>
              <a:spcBef>
                <a:spcPts val="0"/>
              </a:spcBef>
              <a:spcAft>
                <a:spcPts val="0"/>
              </a:spcAft>
              <a:buClr>
                <a:schemeClr val="accent4"/>
              </a:buClr>
              <a:buSzPts val="2400"/>
              <a:buNone/>
              <a:defRPr sz="2400">
                <a:solidFill>
                  <a:schemeClr val="accent4"/>
                </a:solidFill>
              </a:defRPr>
            </a:lvl2pPr>
            <a:lvl3pPr lvl="2" algn="l">
              <a:lnSpc>
                <a:spcPct val="115000"/>
              </a:lnSpc>
              <a:spcBef>
                <a:spcPts val="0"/>
              </a:spcBef>
              <a:spcAft>
                <a:spcPts val="0"/>
              </a:spcAft>
              <a:buClr>
                <a:schemeClr val="accent4"/>
              </a:buClr>
              <a:buSzPts val="2400"/>
              <a:buNone/>
              <a:defRPr sz="2400">
                <a:solidFill>
                  <a:schemeClr val="accent4"/>
                </a:solidFill>
              </a:defRPr>
            </a:lvl3pPr>
            <a:lvl4pPr lvl="3" algn="l">
              <a:lnSpc>
                <a:spcPct val="115000"/>
              </a:lnSpc>
              <a:spcBef>
                <a:spcPts val="0"/>
              </a:spcBef>
              <a:spcAft>
                <a:spcPts val="0"/>
              </a:spcAft>
              <a:buClr>
                <a:schemeClr val="accent4"/>
              </a:buClr>
              <a:buSzPts val="2400"/>
              <a:buNone/>
              <a:defRPr sz="2400">
                <a:solidFill>
                  <a:schemeClr val="accent4"/>
                </a:solidFill>
              </a:defRPr>
            </a:lvl4pPr>
            <a:lvl5pPr lvl="4" algn="l">
              <a:lnSpc>
                <a:spcPct val="115000"/>
              </a:lnSpc>
              <a:spcBef>
                <a:spcPts val="0"/>
              </a:spcBef>
              <a:spcAft>
                <a:spcPts val="0"/>
              </a:spcAft>
              <a:buClr>
                <a:schemeClr val="accent4"/>
              </a:buClr>
              <a:buSzPts val="2400"/>
              <a:buNone/>
              <a:defRPr sz="2400">
                <a:solidFill>
                  <a:schemeClr val="accent4"/>
                </a:solidFill>
              </a:defRPr>
            </a:lvl5pPr>
            <a:lvl6pPr lvl="5" algn="l">
              <a:lnSpc>
                <a:spcPct val="115000"/>
              </a:lnSpc>
              <a:spcBef>
                <a:spcPts val="0"/>
              </a:spcBef>
              <a:spcAft>
                <a:spcPts val="0"/>
              </a:spcAft>
              <a:buClr>
                <a:schemeClr val="accent4"/>
              </a:buClr>
              <a:buSzPts val="2400"/>
              <a:buNone/>
              <a:defRPr sz="2400">
                <a:solidFill>
                  <a:schemeClr val="accent4"/>
                </a:solidFill>
              </a:defRPr>
            </a:lvl6pPr>
            <a:lvl7pPr lvl="6" algn="l">
              <a:lnSpc>
                <a:spcPct val="115000"/>
              </a:lnSpc>
              <a:spcBef>
                <a:spcPts val="0"/>
              </a:spcBef>
              <a:spcAft>
                <a:spcPts val="0"/>
              </a:spcAft>
              <a:buClr>
                <a:schemeClr val="accent4"/>
              </a:buClr>
              <a:buSzPts val="2400"/>
              <a:buNone/>
              <a:defRPr sz="2400">
                <a:solidFill>
                  <a:schemeClr val="accent4"/>
                </a:solidFill>
              </a:defRPr>
            </a:lvl7pPr>
            <a:lvl8pPr lvl="7" algn="l">
              <a:lnSpc>
                <a:spcPct val="115000"/>
              </a:lnSpc>
              <a:spcBef>
                <a:spcPts val="0"/>
              </a:spcBef>
              <a:spcAft>
                <a:spcPts val="0"/>
              </a:spcAft>
              <a:buClr>
                <a:schemeClr val="accent4"/>
              </a:buClr>
              <a:buSzPts val="2400"/>
              <a:buNone/>
              <a:defRPr sz="2400">
                <a:solidFill>
                  <a:schemeClr val="accent4"/>
                </a:solidFill>
              </a:defRPr>
            </a:lvl8pPr>
            <a:lvl9pPr lvl="8" algn="l">
              <a:lnSpc>
                <a:spcPct val="115000"/>
              </a:lnSpc>
              <a:spcBef>
                <a:spcPts val="0"/>
              </a:spcBef>
              <a:spcAft>
                <a:spcPts val="0"/>
              </a:spcAft>
              <a:buClr>
                <a:schemeClr val="accent4"/>
              </a:buClr>
              <a:buSzPts val="2400"/>
              <a:buNone/>
              <a:defRPr sz="2400">
                <a:solidFill>
                  <a:schemeClr val="accent4"/>
                </a:solidFill>
              </a:defRPr>
            </a:lvl9pPr>
          </a:lstStyle>
          <a:p/>
        </p:txBody>
      </p:sp>
      <p:sp>
        <p:nvSpPr>
          <p:cNvPr id="338" name="Google Shape;338;g1f03e763ce9_0_918"/>
          <p:cNvSpPr txBox="1"/>
          <p:nvPr>
            <p:ph idx="6" type="body"/>
          </p:nvPr>
        </p:nvSpPr>
        <p:spPr>
          <a:xfrm>
            <a:off x="6568417" y="3334517"/>
            <a:ext cx="1877700" cy="3035700"/>
          </a:xfrm>
          <a:prstGeom prst="rect">
            <a:avLst/>
          </a:prstGeom>
          <a:noFill/>
          <a:ln>
            <a:noFill/>
          </a:ln>
        </p:spPr>
        <p:txBody>
          <a:bodyPr anchorCtr="0" anchor="t" bIns="0" lIns="0" spcFirstLastPara="1" rIns="0" wrap="square" tIns="0">
            <a:noAutofit/>
          </a:bodyPr>
          <a:lstStyle>
            <a:lvl1pPr indent="-304800" lvl="0" marL="457200" algn="l">
              <a:lnSpc>
                <a:spcPct val="125000"/>
              </a:lnSpc>
              <a:spcBef>
                <a:spcPts val="0"/>
              </a:spcBef>
              <a:spcAft>
                <a:spcPts val="0"/>
              </a:spcAft>
              <a:buClr>
                <a:schemeClr val="accent4"/>
              </a:buClr>
              <a:buSzPts val="1200"/>
              <a:buChar char="•"/>
              <a:defRPr>
                <a:solidFill>
                  <a:schemeClr val="accent4"/>
                </a:solidFill>
              </a:defRPr>
            </a:lvl1pPr>
            <a:lvl2pPr indent="-304800" lvl="1" marL="914400" algn="l">
              <a:lnSpc>
                <a:spcPct val="125000"/>
              </a:lnSpc>
              <a:spcBef>
                <a:spcPts val="700"/>
              </a:spcBef>
              <a:spcAft>
                <a:spcPts val="0"/>
              </a:spcAft>
              <a:buClr>
                <a:schemeClr val="accent4"/>
              </a:buClr>
              <a:buSzPts val="1200"/>
              <a:buChar char="﹘"/>
              <a:defRPr>
                <a:solidFill>
                  <a:schemeClr val="accent4"/>
                </a:solidFill>
              </a:defRPr>
            </a:lvl2pPr>
            <a:lvl3pPr indent="-304800" lvl="2" marL="1371600" algn="l">
              <a:lnSpc>
                <a:spcPct val="125000"/>
              </a:lnSpc>
              <a:spcBef>
                <a:spcPts val="700"/>
              </a:spcBef>
              <a:spcAft>
                <a:spcPts val="0"/>
              </a:spcAft>
              <a:buClr>
                <a:schemeClr val="accent4"/>
              </a:buClr>
              <a:buSzPts val="1200"/>
              <a:buChar char="﹘"/>
              <a:defRPr>
                <a:solidFill>
                  <a:schemeClr val="accent4"/>
                </a:solidFill>
              </a:defRPr>
            </a:lvl3pPr>
            <a:lvl4pPr indent="-304800" lvl="3" marL="1828800" algn="l">
              <a:lnSpc>
                <a:spcPct val="125000"/>
              </a:lnSpc>
              <a:spcBef>
                <a:spcPts val="700"/>
              </a:spcBef>
              <a:spcAft>
                <a:spcPts val="0"/>
              </a:spcAft>
              <a:buClr>
                <a:schemeClr val="accent4"/>
              </a:buClr>
              <a:buSzPts val="1200"/>
              <a:buChar char="﹘"/>
              <a:defRPr>
                <a:solidFill>
                  <a:schemeClr val="accent4"/>
                </a:solidFill>
              </a:defRPr>
            </a:lvl4pPr>
            <a:lvl5pPr indent="-304800" lvl="4" marL="2286000" algn="l">
              <a:lnSpc>
                <a:spcPct val="125000"/>
              </a:lnSpc>
              <a:spcBef>
                <a:spcPts val="700"/>
              </a:spcBef>
              <a:spcAft>
                <a:spcPts val="0"/>
              </a:spcAft>
              <a:buClr>
                <a:schemeClr val="accent4"/>
              </a:buClr>
              <a:buSzPts val="1200"/>
              <a:buChar char="﹘"/>
              <a:defRPr>
                <a:solidFill>
                  <a:schemeClr val="accent4"/>
                </a:solidFill>
              </a:defRPr>
            </a:lvl5pPr>
            <a:lvl6pPr indent="-304800" lvl="5" marL="2743200" algn="l">
              <a:lnSpc>
                <a:spcPct val="125000"/>
              </a:lnSpc>
              <a:spcBef>
                <a:spcPts val="700"/>
              </a:spcBef>
              <a:spcAft>
                <a:spcPts val="0"/>
              </a:spcAft>
              <a:buClr>
                <a:schemeClr val="accent4"/>
              </a:buClr>
              <a:buSzPts val="1200"/>
              <a:buChar char="﹘"/>
              <a:defRPr>
                <a:solidFill>
                  <a:schemeClr val="accent4"/>
                </a:solidFill>
              </a:defRPr>
            </a:lvl6pPr>
            <a:lvl7pPr indent="-304800" lvl="6" marL="3200400" algn="l">
              <a:lnSpc>
                <a:spcPct val="125000"/>
              </a:lnSpc>
              <a:spcBef>
                <a:spcPts val="700"/>
              </a:spcBef>
              <a:spcAft>
                <a:spcPts val="0"/>
              </a:spcAft>
              <a:buClr>
                <a:schemeClr val="accent4"/>
              </a:buClr>
              <a:buSzPts val="1200"/>
              <a:buChar char="﹘"/>
              <a:defRPr>
                <a:solidFill>
                  <a:schemeClr val="accent4"/>
                </a:solidFill>
              </a:defRPr>
            </a:lvl7pPr>
            <a:lvl8pPr indent="-304800" lvl="7" marL="3657600" algn="l">
              <a:lnSpc>
                <a:spcPct val="125000"/>
              </a:lnSpc>
              <a:spcBef>
                <a:spcPts val="700"/>
              </a:spcBef>
              <a:spcAft>
                <a:spcPts val="0"/>
              </a:spcAft>
              <a:buClr>
                <a:schemeClr val="accent4"/>
              </a:buClr>
              <a:buSzPts val="1200"/>
              <a:buChar char="﹘"/>
              <a:defRPr>
                <a:solidFill>
                  <a:schemeClr val="accent4"/>
                </a:solidFill>
              </a:defRPr>
            </a:lvl8pPr>
            <a:lvl9pPr indent="-304800" lvl="8" marL="4114800" algn="l">
              <a:lnSpc>
                <a:spcPct val="125000"/>
              </a:lnSpc>
              <a:spcBef>
                <a:spcPts val="700"/>
              </a:spcBef>
              <a:spcAft>
                <a:spcPts val="700"/>
              </a:spcAft>
              <a:buClr>
                <a:schemeClr val="accent4"/>
              </a:buClr>
              <a:buSzPts val="1200"/>
              <a:buChar char="﹘"/>
              <a:defRPr>
                <a:solidFill>
                  <a:schemeClr val="accent4"/>
                </a:solidFill>
              </a:defRPr>
            </a:lvl9pPr>
          </a:lstStyle>
          <a:p/>
        </p:txBody>
      </p:sp>
      <p:sp>
        <p:nvSpPr>
          <p:cNvPr id="339" name="Google Shape;339;g1f03e763ce9_0_918"/>
          <p:cNvSpPr txBox="1"/>
          <p:nvPr>
            <p:ph idx="7" type="title"/>
          </p:nvPr>
        </p:nvSpPr>
        <p:spPr>
          <a:xfrm>
            <a:off x="9384783" y="1804416"/>
            <a:ext cx="1877700" cy="1261800"/>
          </a:xfrm>
          <a:prstGeom prst="rect">
            <a:avLst/>
          </a:prstGeom>
          <a:noFill/>
          <a:ln>
            <a:noFill/>
          </a:ln>
        </p:spPr>
        <p:txBody>
          <a:bodyPr anchorCtr="0" anchor="b" bIns="0" lIns="0" spcFirstLastPara="1" rIns="0" wrap="square" tIns="0">
            <a:noAutofit/>
          </a:bodyPr>
          <a:lstStyle>
            <a:lvl1pPr lvl="0" algn="l">
              <a:lnSpc>
                <a:spcPct val="115000"/>
              </a:lnSpc>
              <a:spcBef>
                <a:spcPts val="0"/>
              </a:spcBef>
              <a:spcAft>
                <a:spcPts val="0"/>
              </a:spcAft>
              <a:buClr>
                <a:schemeClr val="accent4"/>
              </a:buClr>
              <a:buSzPts val="2400"/>
              <a:buNone/>
              <a:defRPr sz="2400">
                <a:solidFill>
                  <a:schemeClr val="accent4"/>
                </a:solidFill>
              </a:defRPr>
            </a:lvl1pPr>
            <a:lvl2pPr lvl="1" algn="l">
              <a:lnSpc>
                <a:spcPct val="115000"/>
              </a:lnSpc>
              <a:spcBef>
                <a:spcPts val="0"/>
              </a:spcBef>
              <a:spcAft>
                <a:spcPts val="0"/>
              </a:spcAft>
              <a:buClr>
                <a:schemeClr val="accent4"/>
              </a:buClr>
              <a:buSzPts val="2400"/>
              <a:buNone/>
              <a:defRPr sz="2400">
                <a:solidFill>
                  <a:schemeClr val="accent4"/>
                </a:solidFill>
              </a:defRPr>
            </a:lvl2pPr>
            <a:lvl3pPr lvl="2" algn="l">
              <a:lnSpc>
                <a:spcPct val="115000"/>
              </a:lnSpc>
              <a:spcBef>
                <a:spcPts val="0"/>
              </a:spcBef>
              <a:spcAft>
                <a:spcPts val="0"/>
              </a:spcAft>
              <a:buClr>
                <a:schemeClr val="accent4"/>
              </a:buClr>
              <a:buSzPts val="2400"/>
              <a:buNone/>
              <a:defRPr sz="2400">
                <a:solidFill>
                  <a:schemeClr val="accent4"/>
                </a:solidFill>
              </a:defRPr>
            </a:lvl3pPr>
            <a:lvl4pPr lvl="3" algn="l">
              <a:lnSpc>
                <a:spcPct val="115000"/>
              </a:lnSpc>
              <a:spcBef>
                <a:spcPts val="0"/>
              </a:spcBef>
              <a:spcAft>
                <a:spcPts val="0"/>
              </a:spcAft>
              <a:buClr>
                <a:schemeClr val="accent4"/>
              </a:buClr>
              <a:buSzPts val="2400"/>
              <a:buNone/>
              <a:defRPr sz="2400">
                <a:solidFill>
                  <a:schemeClr val="accent4"/>
                </a:solidFill>
              </a:defRPr>
            </a:lvl4pPr>
            <a:lvl5pPr lvl="4" algn="l">
              <a:lnSpc>
                <a:spcPct val="115000"/>
              </a:lnSpc>
              <a:spcBef>
                <a:spcPts val="0"/>
              </a:spcBef>
              <a:spcAft>
                <a:spcPts val="0"/>
              </a:spcAft>
              <a:buClr>
                <a:schemeClr val="accent4"/>
              </a:buClr>
              <a:buSzPts val="2400"/>
              <a:buNone/>
              <a:defRPr sz="2400">
                <a:solidFill>
                  <a:schemeClr val="accent4"/>
                </a:solidFill>
              </a:defRPr>
            </a:lvl5pPr>
            <a:lvl6pPr lvl="5" algn="l">
              <a:lnSpc>
                <a:spcPct val="115000"/>
              </a:lnSpc>
              <a:spcBef>
                <a:spcPts val="0"/>
              </a:spcBef>
              <a:spcAft>
                <a:spcPts val="0"/>
              </a:spcAft>
              <a:buClr>
                <a:schemeClr val="accent4"/>
              </a:buClr>
              <a:buSzPts val="2400"/>
              <a:buNone/>
              <a:defRPr sz="2400">
                <a:solidFill>
                  <a:schemeClr val="accent4"/>
                </a:solidFill>
              </a:defRPr>
            </a:lvl6pPr>
            <a:lvl7pPr lvl="6" algn="l">
              <a:lnSpc>
                <a:spcPct val="115000"/>
              </a:lnSpc>
              <a:spcBef>
                <a:spcPts val="0"/>
              </a:spcBef>
              <a:spcAft>
                <a:spcPts val="0"/>
              </a:spcAft>
              <a:buClr>
                <a:schemeClr val="accent4"/>
              </a:buClr>
              <a:buSzPts val="2400"/>
              <a:buNone/>
              <a:defRPr sz="2400">
                <a:solidFill>
                  <a:schemeClr val="accent4"/>
                </a:solidFill>
              </a:defRPr>
            </a:lvl7pPr>
            <a:lvl8pPr lvl="7" algn="l">
              <a:lnSpc>
                <a:spcPct val="115000"/>
              </a:lnSpc>
              <a:spcBef>
                <a:spcPts val="0"/>
              </a:spcBef>
              <a:spcAft>
                <a:spcPts val="0"/>
              </a:spcAft>
              <a:buClr>
                <a:schemeClr val="accent4"/>
              </a:buClr>
              <a:buSzPts val="2400"/>
              <a:buNone/>
              <a:defRPr sz="2400">
                <a:solidFill>
                  <a:schemeClr val="accent4"/>
                </a:solidFill>
              </a:defRPr>
            </a:lvl8pPr>
            <a:lvl9pPr lvl="8" algn="l">
              <a:lnSpc>
                <a:spcPct val="115000"/>
              </a:lnSpc>
              <a:spcBef>
                <a:spcPts val="0"/>
              </a:spcBef>
              <a:spcAft>
                <a:spcPts val="0"/>
              </a:spcAft>
              <a:buClr>
                <a:schemeClr val="accent4"/>
              </a:buClr>
              <a:buSzPts val="2400"/>
              <a:buNone/>
              <a:defRPr sz="2400">
                <a:solidFill>
                  <a:schemeClr val="accent4"/>
                </a:solidFill>
              </a:defRPr>
            </a:lvl9pPr>
          </a:lstStyle>
          <a:p/>
        </p:txBody>
      </p:sp>
      <p:sp>
        <p:nvSpPr>
          <p:cNvPr id="340" name="Google Shape;340;g1f03e763ce9_0_918"/>
          <p:cNvSpPr txBox="1"/>
          <p:nvPr>
            <p:ph idx="8" type="body"/>
          </p:nvPr>
        </p:nvSpPr>
        <p:spPr>
          <a:xfrm>
            <a:off x="9384783" y="3334517"/>
            <a:ext cx="1877700" cy="3035700"/>
          </a:xfrm>
          <a:prstGeom prst="rect">
            <a:avLst/>
          </a:prstGeom>
          <a:noFill/>
          <a:ln>
            <a:noFill/>
          </a:ln>
        </p:spPr>
        <p:txBody>
          <a:bodyPr anchorCtr="0" anchor="t" bIns="0" lIns="0" spcFirstLastPara="1" rIns="0" wrap="square" tIns="0">
            <a:noAutofit/>
          </a:bodyPr>
          <a:lstStyle>
            <a:lvl1pPr indent="-304800" lvl="0" marL="457200" algn="l">
              <a:lnSpc>
                <a:spcPct val="125000"/>
              </a:lnSpc>
              <a:spcBef>
                <a:spcPts val="0"/>
              </a:spcBef>
              <a:spcAft>
                <a:spcPts val="0"/>
              </a:spcAft>
              <a:buClr>
                <a:schemeClr val="accent4"/>
              </a:buClr>
              <a:buSzPts val="1200"/>
              <a:buChar char="•"/>
              <a:defRPr>
                <a:solidFill>
                  <a:schemeClr val="accent4"/>
                </a:solidFill>
              </a:defRPr>
            </a:lvl1pPr>
            <a:lvl2pPr indent="-304800" lvl="1" marL="914400" algn="l">
              <a:lnSpc>
                <a:spcPct val="125000"/>
              </a:lnSpc>
              <a:spcBef>
                <a:spcPts val="700"/>
              </a:spcBef>
              <a:spcAft>
                <a:spcPts val="0"/>
              </a:spcAft>
              <a:buClr>
                <a:schemeClr val="accent4"/>
              </a:buClr>
              <a:buSzPts val="1200"/>
              <a:buChar char="﹘"/>
              <a:defRPr>
                <a:solidFill>
                  <a:schemeClr val="accent4"/>
                </a:solidFill>
              </a:defRPr>
            </a:lvl2pPr>
            <a:lvl3pPr indent="-304800" lvl="2" marL="1371600" algn="l">
              <a:lnSpc>
                <a:spcPct val="125000"/>
              </a:lnSpc>
              <a:spcBef>
                <a:spcPts val="700"/>
              </a:spcBef>
              <a:spcAft>
                <a:spcPts val="0"/>
              </a:spcAft>
              <a:buClr>
                <a:schemeClr val="accent4"/>
              </a:buClr>
              <a:buSzPts val="1200"/>
              <a:buChar char="﹘"/>
              <a:defRPr>
                <a:solidFill>
                  <a:schemeClr val="accent4"/>
                </a:solidFill>
              </a:defRPr>
            </a:lvl3pPr>
            <a:lvl4pPr indent="-304800" lvl="3" marL="1828800" algn="l">
              <a:lnSpc>
                <a:spcPct val="125000"/>
              </a:lnSpc>
              <a:spcBef>
                <a:spcPts val="700"/>
              </a:spcBef>
              <a:spcAft>
                <a:spcPts val="0"/>
              </a:spcAft>
              <a:buClr>
                <a:schemeClr val="accent4"/>
              </a:buClr>
              <a:buSzPts val="1200"/>
              <a:buChar char="﹘"/>
              <a:defRPr>
                <a:solidFill>
                  <a:schemeClr val="accent4"/>
                </a:solidFill>
              </a:defRPr>
            </a:lvl4pPr>
            <a:lvl5pPr indent="-304800" lvl="4" marL="2286000" algn="l">
              <a:lnSpc>
                <a:spcPct val="125000"/>
              </a:lnSpc>
              <a:spcBef>
                <a:spcPts val="700"/>
              </a:spcBef>
              <a:spcAft>
                <a:spcPts val="0"/>
              </a:spcAft>
              <a:buClr>
                <a:schemeClr val="accent4"/>
              </a:buClr>
              <a:buSzPts val="1200"/>
              <a:buChar char="﹘"/>
              <a:defRPr>
                <a:solidFill>
                  <a:schemeClr val="accent4"/>
                </a:solidFill>
              </a:defRPr>
            </a:lvl5pPr>
            <a:lvl6pPr indent="-304800" lvl="5" marL="2743200" algn="l">
              <a:lnSpc>
                <a:spcPct val="125000"/>
              </a:lnSpc>
              <a:spcBef>
                <a:spcPts val="700"/>
              </a:spcBef>
              <a:spcAft>
                <a:spcPts val="0"/>
              </a:spcAft>
              <a:buClr>
                <a:schemeClr val="accent4"/>
              </a:buClr>
              <a:buSzPts val="1200"/>
              <a:buChar char="﹘"/>
              <a:defRPr>
                <a:solidFill>
                  <a:schemeClr val="accent4"/>
                </a:solidFill>
              </a:defRPr>
            </a:lvl6pPr>
            <a:lvl7pPr indent="-304800" lvl="6" marL="3200400" algn="l">
              <a:lnSpc>
                <a:spcPct val="125000"/>
              </a:lnSpc>
              <a:spcBef>
                <a:spcPts val="700"/>
              </a:spcBef>
              <a:spcAft>
                <a:spcPts val="0"/>
              </a:spcAft>
              <a:buClr>
                <a:schemeClr val="accent4"/>
              </a:buClr>
              <a:buSzPts val="1200"/>
              <a:buChar char="﹘"/>
              <a:defRPr>
                <a:solidFill>
                  <a:schemeClr val="accent4"/>
                </a:solidFill>
              </a:defRPr>
            </a:lvl7pPr>
            <a:lvl8pPr indent="-304800" lvl="7" marL="3657600" algn="l">
              <a:lnSpc>
                <a:spcPct val="125000"/>
              </a:lnSpc>
              <a:spcBef>
                <a:spcPts val="700"/>
              </a:spcBef>
              <a:spcAft>
                <a:spcPts val="0"/>
              </a:spcAft>
              <a:buClr>
                <a:schemeClr val="accent4"/>
              </a:buClr>
              <a:buSzPts val="1200"/>
              <a:buChar char="﹘"/>
              <a:defRPr>
                <a:solidFill>
                  <a:schemeClr val="accent4"/>
                </a:solidFill>
              </a:defRPr>
            </a:lvl8pPr>
            <a:lvl9pPr indent="-304800" lvl="8" marL="4114800" algn="l">
              <a:lnSpc>
                <a:spcPct val="125000"/>
              </a:lnSpc>
              <a:spcBef>
                <a:spcPts val="700"/>
              </a:spcBef>
              <a:spcAft>
                <a:spcPts val="700"/>
              </a:spcAft>
              <a:buClr>
                <a:schemeClr val="accent4"/>
              </a:buClr>
              <a:buSzPts val="1200"/>
              <a:buChar char="﹘"/>
              <a:defRPr>
                <a:solidFill>
                  <a:schemeClr val="accent4"/>
                </a:solidFill>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1_Points (Two)">
  <p:cSld name="TITLE_AND_BODY_2_2_1_2_2_1">
    <p:bg>
      <p:bgPr>
        <a:solidFill>
          <a:schemeClr val="dk1"/>
        </a:solidFill>
      </p:bgPr>
    </p:bg>
    <p:spTree>
      <p:nvGrpSpPr>
        <p:cNvPr id="341" name="Shape 341"/>
        <p:cNvGrpSpPr/>
        <p:nvPr/>
      </p:nvGrpSpPr>
      <p:grpSpPr>
        <a:xfrm>
          <a:off x="0" y="0"/>
          <a:ext cx="0" cy="0"/>
          <a:chOff x="0" y="0"/>
          <a:chExt cx="0" cy="0"/>
        </a:xfrm>
      </p:grpSpPr>
      <p:sp>
        <p:nvSpPr>
          <p:cNvPr id="342" name="Google Shape;342;g1f03e763ce9_0_928"/>
          <p:cNvSpPr txBox="1"/>
          <p:nvPr>
            <p:ph type="title"/>
          </p:nvPr>
        </p:nvSpPr>
        <p:spPr>
          <a:xfrm>
            <a:off x="935733" y="4273296"/>
            <a:ext cx="4224600" cy="834000"/>
          </a:xfrm>
          <a:prstGeom prst="rect">
            <a:avLst/>
          </a:prstGeom>
          <a:noFill/>
          <a:ln>
            <a:noFill/>
          </a:ln>
        </p:spPr>
        <p:txBody>
          <a:bodyPr anchorCtr="0" anchor="b" bIns="0" lIns="0" spcFirstLastPara="1" rIns="0" wrap="square" tIns="0">
            <a:noAutofit/>
          </a:bodyPr>
          <a:lstStyle>
            <a:lvl1pPr lvl="0" algn="l">
              <a:lnSpc>
                <a:spcPct val="115000"/>
              </a:lnSpc>
              <a:spcBef>
                <a:spcPts val="0"/>
              </a:spcBef>
              <a:spcAft>
                <a:spcPts val="0"/>
              </a:spcAft>
              <a:buClr>
                <a:schemeClr val="accent4"/>
              </a:buClr>
              <a:buSzPts val="2400"/>
              <a:buNone/>
              <a:defRPr sz="2400">
                <a:solidFill>
                  <a:schemeClr val="accent4"/>
                </a:solidFill>
              </a:defRPr>
            </a:lvl1pPr>
            <a:lvl2pPr lvl="1" algn="l">
              <a:lnSpc>
                <a:spcPct val="115000"/>
              </a:lnSpc>
              <a:spcBef>
                <a:spcPts val="0"/>
              </a:spcBef>
              <a:spcAft>
                <a:spcPts val="0"/>
              </a:spcAft>
              <a:buClr>
                <a:schemeClr val="accent4"/>
              </a:buClr>
              <a:buSzPts val="2400"/>
              <a:buNone/>
              <a:defRPr sz="2400">
                <a:solidFill>
                  <a:schemeClr val="accent4"/>
                </a:solidFill>
              </a:defRPr>
            </a:lvl2pPr>
            <a:lvl3pPr lvl="2" algn="l">
              <a:lnSpc>
                <a:spcPct val="115000"/>
              </a:lnSpc>
              <a:spcBef>
                <a:spcPts val="0"/>
              </a:spcBef>
              <a:spcAft>
                <a:spcPts val="0"/>
              </a:spcAft>
              <a:buClr>
                <a:schemeClr val="accent4"/>
              </a:buClr>
              <a:buSzPts val="2400"/>
              <a:buNone/>
              <a:defRPr sz="2400">
                <a:solidFill>
                  <a:schemeClr val="accent4"/>
                </a:solidFill>
              </a:defRPr>
            </a:lvl3pPr>
            <a:lvl4pPr lvl="3" algn="l">
              <a:lnSpc>
                <a:spcPct val="115000"/>
              </a:lnSpc>
              <a:spcBef>
                <a:spcPts val="0"/>
              </a:spcBef>
              <a:spcAft>
                <a:spcPts val="0"/>
              </a:spcAft>
              <a:buClr>
                <a:schemeClr val="accent4"/>
              </a:buClr>
              <a:buSzPts val="2400"/>
              <a:buNone/>
              <a:defRPr sz="2400">
                <a:solidFill>
                  <a:schemeClr val="accent4"/>
                </a:solidFill>
              </a:defRPr>
            </a:lvl4pPr>
            <a:lvl5pPr lvl="4" algn="l">
              <a:lnSpc>
                <a:spcPct val="115000"/>
              </a:lnSpc>
              <a:spcBef>
                <a:spcPts val="0"/>
              </a:spcBef>
              <a:spcAft>
                <a:spcPts val="0"/>
              </a:spcAft>
              <a:buClr>
                <a:schemeClr val="accent4"/>
              </a:buClr>
              <a:buSzPts val="2400"/>
              <a:buNone/>
              <a:defRPr sz="2400">
                <a:solidFill>
                  <a:schemeClr val="accent4"/>
                </a:solidFill>
              </a:defRPr>
            </a:lvl5pPr>
            <a:lvl6pPr lvl="5" algn="l">
              <a:lnSpc>
                <a:spcPct val="115000"/>
              </a:lnSpc>
              <a:spcBef>
                <a:spcPts val="0"/>
              </a:spcBef>
              <a:spcAft>
                <a:spcPts val="0"/>
              </a:spcAft>
              <a:buClr>
                <a:schemeClr val="accent4"/>
              </a:buClr>
              <a:buSzPts val="2400"/>
              <a:buNone/>
              <a:defRPr sz="2400">
                <a:solidFill>
                  <a:schemeClr val="accent4"/>
                </a:solidFill>
              </a:defRPr>
            </a:lvl6pPr>
            <a:lvl7pPr lvl="6" algn="l">
              <a:lnSpc>
                <a:spcPct val="115000"/>
              </a:lnSpc>
              <a:spcBef>
                <a:spcPts val="0"/>
              </a:spcBef>
              <a:spcAft>
                <a:spcPts val="0"/>
              </a:spcAft>
              <a:buClr>
                <a:schemeClr val="accent4"/>
              </a:buClr>
              <a:buSzPts val="2400"/>
              <a:buNone/>
              <a:defRPr sz="2400">
                <a:solidFill>
                  <a:schemeClr val="accent4"/>
                </a:solidFill>
              </a:defRPr>
            </a:lvl7pPr>
            <a:lvl8pPr lvl="7" algn="l">
              <a:lnSpc>
                <a:spcPct val="115000"/>
              </a:lnSpc>
              <a:spcBef>
                <a:spcPts val="0"/>
              </a:spcBef>
              <a:spcAft>
                <a:spcPts val="0"/>
              </a:spcAft>
              <a:buClr>
                <a:schemeClr val="accent4"/>
              </a:buClr>
              <a:buSzPts val="2400"/>
              <a:buNone/>
              <a:defRPr sz="2400">
                <a:solidFill>
                  <a:schemeClr val="accent4"/>
                </a:solidFill>
              </a:defRPr>
            </a:lvl8pPr>
            <a:lvl9pPr lvl="8" algn="l">
              <a:lnSpc>
                <a:spcPct val="115000"/>
              </a:lnSpc>
              <a:spcBef>
                <a:spcPts val="0"/>
              </a:spcBef>
              <a:spcAft>
                <a:spcPts val="0"/>
              </a:spcAft>
              <a:buClr>
                <a:schemeClr val="accent4"/>
              </a:buClr>
              <a:buSzPts val="2400"/>
              <a:buNone/>
              <a:defRPr sz="2400">
                <a:solidFill>
                  <a:schemeClr val="accent4"/>
                </a:solidFill>
              </a:defRPr>
            </a:lvl9pPr>
          </a:lstStyle>
          <a:p/>
        </p:txBody>
      </p:sp>
      <p:sp>
        <p:nvSpPr>
          <p:cNvPr id="343" name="Google Shape;343;g1f03e763ce9_0_928"/>
          <p:cNvSpPr txBox="1"/>
          <p:nvPr>
            <p:ph idx="1" type="body"/>
          </p:nvPr>
        </p:nvSpPr>
        <p:spPr>
          <a:xfrm>
            <a:off x="935733" y="5263933"/>
            <a:ext cx="4224600" cy="1127700"/>
          </a:xfrm>
          <a:prstGeom prst="rect">
            <a:avLst/>
          </a:prstGeom>
          <a:noFill/>
          <a:ln>
            <a:noFill/>
          </a:ln>
        </p:spPr>
        <p:txBody>
          <a:bodyPr anchorCtr="0" anchor="t" bIns="0" lIns="0" spcFirstLastPara="1" rIns="0" wrap="square" tIns="0">
            <a:noAutofit/>
          </a:bodyPr>
          <a:lstStyle>
            <a:lvl1pPr indent="-304800" lvl="0" marL="457200" algn="l">
              <a:lnSpc>
                <a:spcPct val="125000"/>
              </a:lnSpc>
              <a:spcBef>
                <a:spcPts val="0"/>
              </a:spcBef>
              <a:spcAft>
                <a:spcPts val="0"/>
              </a:spcAft>
              <a:buClr>
                <a:schemeClr val="accent4"/>
              </a:buClr>
              <a:buSzPts val="1200"/>
              <a:buChar char="•"/>
              <a:defRPr>
                <a:solidFill>
                  <a:schemeClr val="accent4"/>
                </a:solidFill>
              </a:defRPr>
            </a:lvl1pPr>
            <a:lvl2pPr indent="-304800" lvl="1" marL="914400" algn="l">
              <a:lnSpc>
                <a:spcPct val="125000"/>
              </a:lnSpc>
              <a:spcBef>
                <a:spcPts val="700"/>
              </a:spcBef>
              <a:spcAft>
                <a:spcPts val="0"/>
              </a:spcAft>
              <a:buClr>
                <a:schemeClr val="accent4"/>
              </a:buClr>
              <a:buSzPts val="1200"/>
              <a:buChar char="﹘"/>
              <a:defRPr>
                <a:solidFill>
                  <a:schemeClr val="accent4"/>
                </a:solidFill>
              </a:defRPr>
            </a:lvl2pPr>
            <a:lvl3pPr indent="-304800" lvl="2" marL="1371600" algn="l">
              <a:lnSpc>
                <a:spcPct val="125000"/>
              </a:lnSpc>
              <a:spcBef>
                <a:spcPts val="700"/>
              </a:spcBef>
              <a:spcAft>
                <a:spcPts val="0"/>
              </a:spcAft>
              <a:buClr>
                <a:schemeClr val="accent4"/>
              </a:buClr>
              <a:buSzPts val="1200"/>
              <a:buChar char="﹘"/>
              <a:defRPr>
                <a:solidFill>
                  <a:schemeClr val="accent4"/>
                </a:solidFill>
              </a:defRPr>
            </a:lvl3pPr>
            <a:lvl4pPr indent="-304800" lvl="3" marL="1828800" algn="l">
              <a:lnSpc>
                <a:spcPct val="125000"/>
              </a:lnSpc>
              <a:spcBef>
                <a:spcPts val="700"/>
              </a:spcBef>
              <a:spcAft>
                <a:spcPts val="0"/>
              </a:spcAft>
              <a:buClr>
                <a:schemeClr val="accent4"/>
              </a:buClr>
              <a:buSzPts val="1200"/>
              <a:buChar char="﹘"/>
              <a:defRPr>
                <a:solidFill>
                  <a:schemeClr val="accent4"/>
                </a:solidFill>
              </a:defRPr>
            </a:lvl4pPr>
            <a:lvl5pPr indent="-304800" lvl="4" marL="2286000" algn="l">
              <a:lnSpc>
                <a:spcPct val="125000"/>
              </a:lnSpc>
              <a:spcBef>
                <a:spcPts val="700"/>
              </a:spcBef>
              <a:spcAft>
                <a:spcPts val="0"/>
              </a:spcAft>
              <a:buClr>
                <a:schemeClr val="accent4"/>
              </a:buClr>
              <a:buSzPts val="1200"/>
              <a:buChar char="﹘"/>
              <a:defRPr>
                <a:solidFill>
                  <a:schemeClr val="accent4"/>
                </a:solidFill>
              </a:defRPr>
            </a:lvl5pPr>
            <a:lvl6pPr indent="-304800" lvl="5" marL="2743200" algn="l">
              <a:lnSpc>
                <a:spcPct val="125000"/>
              </a:lnSpc>
              <a:spcBef>
                <a:spcPts val="700"/>
              </a:spcBef>
              <a:spcAft>
                <a:spcPts val="0"/>
              </a:spcAft>
              <a:buClr>
                <a:schemeClr val="accent4"/>
              </a:buClr>
              <a:buSzPts val="1200"/>
              <a:buChar char="﹘"/>
              <a:defRPr>
                <a:solidFill>
                  <a:schemeClr val="accent4"/>
                </a:solidFill>
              </a:defRPr>
            </a:lvl6pPr>
            <a:lvl7pPr indent="-304800" lvl="6" marL="3200400" algn="l">
              <a:lnSpc>
                <a:spcPct val="125000"/>
              </a:lnSpc>
              <a:spcBef>
                <a:spcPts val="700"/>
              </a:spcBef>
              <a:spcAft>
                <a:spcPts val="0"/>
              </a:spcAft>
              <a:buClr>
                <a:schemeClr val="accent4"/>
              </a:buClr>
              <a:buSzPts val="1200"/>
              <a:buChar char="﹘"/>
              <a:defRPr>
                <a:solidFill>
                  <a:schemeClr val="accent4"/>
                </a:solidFill>
              </a:defRPr>
            </a:lvl7pPr>
            <a:lvl8pPr indent="-304800" lvl="7" marL="3657600" algn="l">
              <a:lnSpc>
                <a:spcPct val="125000"/>
              </a:lnSpc>
              <a:spcBef>
                <a:spcPts val="700"/>
              </a:spcBef>
              <a:spcAft>
                <a:spcPts val="0"/>
              </a:spcAft>
              <a:buClr>
                <a:schemeClr val="accent4"/>
              </a:buClr>
              <a:buSzPts val="1200"/>
              <a:buChar char="﹘"/>
              <a:defRPr>
                <a:solidFill>
                  <a:schemeClr val="accent4"/>
                </a:solidFill>
              </a:defRPr>
            </a:lvl8pPr>
            <a:lvl9pPr indent="-304800" lvl="8" marL="4114800" algn="l">
              <a:lnSpc>
                <a:spcPct val="125000"/>
              </a:lnSpc>
              <a:spcBef>
                <a:spcPts val="700"/>
              </a:spcBef>
              <a:spcAft>
                <a:spcPts val="700"/>
              </a:spcAft>
              <a:buClr>
                <a:schemeClr val="accent4"/>
              </a:buClr>
              <a:buSzPts val="1200"/>
              <a:buChar char="﹘"/>
              <a:defRPr>
                <a:solidFill>
                  <a:schemeClr val="accent4"/>
                </a:solidFill>
              </a:defRPr>
            </a:lvl9pPr>
          </a:lstStyle>
          <a:p/>
        </p:txBody>
      </p:sp>
      <p:sp>
        <p:nvSpPr>
          <p:cNvPr id="344" name="Google Shape;344;g1f03e763ce9_0_928"/>
          <p:cNvSpPr txBox="1"/>
          <p:nvPr>
            <p:ph idx="2" type="subTitle"/>
          </p:nvPr>
        </p:nvSpPr>
        <p:spPr>
          <a:xfrm>
            <a:off x="466350" y="466350"/>
            <a:ext cx="5163300" cy="231600"/>
          </a:xfrm>
          <a:prstGeom prst="rect">
            <a:avLst/>
          </a:prstGeom>
          <a:noFill/>
          <a:ln>
            <a:noFill/>
          </a:ln>
        </p:spPr>
        <p:txBody>
          <a:bodyPr anchorCtr="0" anchor="t" bIns="0" lIns="0" spcFirstLastPara="1" rIns="0" wrap="square" tIns="0">
            <a:noAutofit/>
          </a:bodyPr>
          <a:lstStyle>
            <a:lvl1pPr lvl="0" marR="0" algn="l">
              <a:lnSpc>
                <a:spcPct val="120000"/>
              </a:lnSpc>
              <a:spcBef>
                <a:spcPts val="0"/>
              </a:spcBef>
              <a:spcAft>
                <a:spcPts val="0"/>
              </a:spcAft>
              <a:buSzPts val="1200"/>
              <a:buNone/>
              <a:defRPr sz="1200">
                <a:solidFill>
                  <a:schemeClr val="accent4"/>
                </a:solidFill>
              </a:defRPr>
            </a:lvl1pPr>
            <a:lvl2pPr lvl="1" algn="l">
              <a:lnSpc>
                <a:spcPct val="120000"/>
              </a:lnSpc>
              <a:spcBef>
                <a:spcPts val="0"/>
              </a:spcBef>
              <a:spcAft>
                <a:spcPts val="0"/>
              </a:spcAft>
              <a:buSzPts val="1200"/>
              <a:buNone/>
              <a:defRPr sz="1200">
                <a:solidFill>
                  <a:schemeClr val="accent4"/>
                </a:solidFill>
              </a:defRPr>
            </a:lvl2pPr>
            <a:lvl3pPr lvl="2" algn="l">
              <a:lnSpc>
                <a:spcPct val="120000"/>
              </a:lnSpc>
              <a:spcBef>
                <a:spcPts val="0"/>
              </a:spcBef>
              <a:spcAft>
                <a:spcPts val="0"/>
              </a:spcAft>
              <a:buSzPts val="1200"/>
              <a:buNone/>
              <a:defRPr sz="1200">
                <a:solidFill>
                  <a:schemeClr val="accent4"/>
                </a:solidFill>
              </a:defRPr>
            </a:lvl3pPr>
            <a:lvl4pPr lvl="3" algn="l">
              <a:lnSpc>
                <a:spcPct val="120000"/>
              </a:lnSpc>
              <a:spcBef>
                <a:spcPts val="0"/>
              </a:spcBef>
              <a:spcAft>
                <a:spcPts val="0"/>
              </a:spcAft>
              <a:buSzPts val="1200"/>
              <a:buNone/>
              <a:defRPr sz="1200">
                <a:solidFill>
                  <a:schemeClr val="accent4"/>
                </a:solidFill>
              </a:defRPr>
            </a:lvl4pPr>
            <a:lvl5pPr lvl="4" algn="l">
              <a:lnSpc>
                <a:spcPct val="120000"/>
              </a:lnSpc>
              <a:spcBef>
                <a:spcPts val="0"/>
              </a:spcBef>
              <a:spcAft>
                <a:spcPts val="0"/>
              </a:spcAft>
              <a:buSzPts val="1200"/>
              <a:buNone/>
              <a:defRPr sz="1200">
                <a:solidFill>
                  <a:schemeClr val="accent4"/>
                </a:solidFill>
              </a:defRPr>
            </a:lvl5pPr>
            <a:lvl6pPr lvl="5" algn="l">
              <a:lnSpc>
                <a:spcPct val="120000"/>
              </a:lnSpc>
              <a:spcBef>
                <a:spcPts val="0"/>
              </a:spcBef>
              <a:spcAft>
                <a:spcPts val="0"/>
              </a:spcAft>
              <a:buSzPts val="1200"/>
              <a:buNone/>
              <a:defRPr sz="1200">
                <a:solidFill>
                  <a:schemeClr val="accent4"/>
                </a:solidFill>
              </a:defRPr>
            </a:lvl6pPr>
            <a:lvl7pPr lvl="6" algn="l">
              <a:lnSpc>
                <a:spcPct val="120000"/>
              </a:lnSpc>
              <a:spcBef>
                <a:spcPts val="0"/>
              </a:spcBef>
              <a:spcAft>
                <a:spcPts val="0"/>
              </a:spcAft>
              <a:buSzPts val="1200"/>
              <a:buNone/>
              <a:defRPr sz="1200">
                <a:solidFill>
                  <a:schemeClr val="accent4"/>
                </a:solidFill>
              </a:defRPr>
            </a:lvl7pPr>
            <a:lvl8pPr lvl="7" algn="l">
              <a:lnSpc>
                <a:spcPct val="120000"/>
              </a:lnSpc>
              <a:spcBef>
                <a:spcPts val="0"/>
              </a:spcBef>
              <a:spcAft>
                <a:spcPts val="0"/>
              </a:spcAft>
              <a:buSzPts val="1200"/>
              <a:buNone/>
              <a:defRPr sz="1200">
                <a:solidFill>
                  <a:schemeClr val="accent4"/>
                </a:solidFill>
              </a:defRPr>
            </a:lvl8pPr>
            <a:lvl9pPr lvl="8" algn="l">
              <a:lnSpc>
                <a:spcPct val="120000"/>
              </a:lnSpc>
              <a:spcBef>
                <a:spcPts val="0"/>
              </a:spcBef>
              <a:spcAft>
                <a:spcPts val="0"/>
              </a:spcAft>
              <a:buSzPts val="1200"/>
              <a:buNone/>
              <a:defRPr sz="1200">
                <a:solidFill>
                  <a:schemeClr val="accent4"/>
                </a:solidFill>
              </a:defRPr>
            </a:lvl9pPr>
          </a:lstStyle>
          <a:p/>
        </p:txBody>
      </p:sp>
      <p:sp>
        <p:nvSpPr>
          <p:cNvPr id="345" name="Google Shape;345;g1f03e763ce9_0_928"/>
          <p:cNvSpPr txBox="1"/>
          <p:nvPr>
            <p:ph idx="3" type="title"/>
          </p:nvPr>
        </p:nvSpPr>
        <p:spPr>
          <a:xfrm>
            <a:off x="7037817" y="4273296"/>
            <a:ext cx="4224600" cy="834000"/>
          </a:xfrm>
          <a:prstGeom prst="rect">
            <a:avLst/>
          </a:prstGeom>
          <a:noFill/>
          <a:ln>
            <a:noFill/>
          </a:ln>
        </p:spPr>
        <p:txBody>
          <a:bodyPr anchorCtr="0" anchor="b" bIns="0" lIns="0" spcFirstLastPara="1" rIns="0" wrap="square" tIns="0">
            <a:noAutofit/>
          </a:bodyPr>
          <a:lstStyle>
            <a:lvl1pPr lvl="0" algn="l">
              <a:lnSpc>
                <a:spcPct val="115000"/>
              </a:lnSpc>
              <a:spcBef>
                <a:spcPts val="0"/>
              </a:spcBef>
              <a:spcAft>
                <a:spcPts val="0"/>
              </a:spcAft>
              <a:buClr>
                <a:schemeClr val="accent4"/>
              </a:buClr>
              <a:buSzPts val="2400"/>
              <a:buNone/>
              <a:defRPr sz="2400">
                <a:solidFill>
                  <a:schemeClr val="accent4"/>
                </a:solidFill>
              </a:defRPr>
            </a:lvl1pPr>
            <a:lvl2pPr lvl="1" algn="l">
              <a:lnSpc>
                <a:spcPct val="115000"/>
              </a:lnSpc>
              <a:spcBef>
                <a:spcPts val="0"/>
              </a:spcBef>
              <a:spcAft>
                <a:spcPts val="0"/>
              </a:spcAft>
              <a:buClr>
                <a:schemeClr val="accent4"/>
              </a:buClr>
              <a:buSzPts val="2400"/>
              <a:buNone/>
              <a:defRPr sz="2400">
                <a:solidFill>
                  <a:schemeClr val="accent4"/>
                </a:solidFill>
              </a:defRPr>
            </a:lvl2pPr>
            <a:lvl3pPr lvl="2" algn="l">
              <a:lnSpc>
                <a:spcPct val="115000"/>
              </a:lnSpc>
              <a:spcBef>
                <a:spcPts val="0"/>
              </a:spcBef>
              <a:spcAft>
                <a:spcPts val="0"/>
              </a:spcAft>
              <a:buClr>
                <a:schemeClr val="accent4"/>
              </a:buClr>
              <a:buSzPts val="2400"/>
              <a:buNone/>
              <a:defRPr sz="2400">
                <a:solidFill>
                  <a:schemeClr val="accent4"/>
                </a:solidFill>
              </a:defRPr>
            </a:lvl3pPr>
            <a:lvl4pPr lvl="3" algn="l">
              <a:lnSpc>
                <a:spcPct val="115000"/>
              </a:lnSpc>
              <a:spcBef>
                <a:spcPts val="0"/>
              </a:spcBef>
              <a:spcAft>
                <a:spcPts val="0"/>
              </a:spcAft>
              <a:buClr>
                <a:schemeClr val="accent4"/>
              </a:buClr>
              <a:buSzPts val="2400"/>
              <a:buNone/>
              <a:defRPr sz="2400">
                <a:solidFill>
                  <a:schemeClr val="accent4"/>
                </a:solidFill>
              </a:defRPr>
            </a:lvl4pPr>
            <a:lvl5pPr lvl="4" algn="l">
              <a:lnSpc>
                <a:spcPct val="115000"/>
              </a:lnSpc>
              <a:spcBef>
                <a:spcPts val="0"/>
              </a:spcBef>
              <a:spcAft>
                <a:spcPts val="0"/>
              </a:spcAft>
              <a:buClr>
                <a:schemeClr val="accent4"/>
              </a:buClr>
              <a:buSzPts val="2400"/>
              <a:buNone/>
              <a:defRPr sz="2400">
                <a:solidFill>
                  <a:schemeClr val="accent4"/>
                </a:solidFill>
              </a:defRPr>
            </a:lvl5pPr>
            <a:lvl6pPr lvl="5" algn="l">
              <a:lnSpc>
                <a:spcPct val="115000"/>
              </a:lnSpc>
              <a:spcBef>
                <a:spcPts val="0"/>
              </a:spcBef>
              <a:spcAft>
                <a:spcPts val="0"/>
              </a:spcAft>
              <a:buClr>
                <a:schemeClr val="accent4"/>
              </a:buClr>
              <a:buSzPts val="2400"/>
              <a:buNone/>
              <a:defRPr sz="2400">
                <a:solidFill>
                  <a:schemeClr val="accent4"/>
                </a:solidFill>
              </a:defRPr>
            </a:lvl6pPr>
            <a:lvl7pPr lvl="6" algn="l">
              <a:lnSpc>
                <a:spcPct val="115000"/>
              </a:lnSpc>
              <a:spcBef>
                <a:spcPts val="0"/>
              </a:spcBef>
              <a:spcAft>
                <a:spcPts val="0"/>
              </a:spcAft>
              <a:buClr>
                <a:schemeClr val="accent4"/>
              </a:buClr>
              <a:buSzPts val="2400"/>
              <a:buNone/>
              <a:defRPr sz="2400">
                <a:solidFill>
                  <a:schemeClr val="accent4"/>
                </a:solidFill>
              </a:defRPr>
            </a:lvl7pPr>
            <a:lvl8pPr lvl="7" algn="l">
              <a:lnSpc>
                <a:spcPct val="115000"/>
              </a:lnSpc>
              <a:spcBef>
                <a:spcPts val="0"/>
              </a:spcBef>
              <a:spcAft>
                <a:spcPts val="0"/>
              </a:spcAft>
              <a:buClr>
                <a:schemeClr val="accent4"/>
              </a:buClr>
              <a:buSzPts val="2400"/>
              <a:buNone/>
              <a:defRPr sz="2400">
                <a:solidFill>
                  <a:schemeClr val="accent4"/>
                </a:solidFill>
              </a:defRPr>
            </a:lvl8pPr>
            <a:lvl9pPr lvl="8" algn="l">
              <a:lnSpc>
                <a:spcPct val="115000"/>
              </a:lnSpc>
              <a:spcBef>
                <a:spcPts val="0"/>
              </a:spcBef>
              <a:spcAft>
                <a:spcPts val="0"/>
              </a:spcAft>
              <a:buClr>
                <a:schemeClr val="accent4"/>
              </a:buClr>
              <a:buSzPts val="2400"/>
              <a:buNone/>
              <a:defRPr sz="2400">
                <a:solidFill>
                  <a:schemeClr val="accent4"/>
                </a:solidFill>
              </a:defRPr>
            </a:lvl9pPr>
          </a:lstStyle>
          <a:p/>
        </p:txBody>
      </p:sp>
      <p:sp>
        <p:nvSpPr>
          <p:cNvPr id="346" name="Google Shape;346;g1f03e763ce9_0_928"/>
          <p:cNvSpPr txBox="1"/>
          <p:nvPr>
            <p:ph idx="4" type="body"/>
          </p:nvPr>
        </p:nvSpPr>
        <p:spPr>
          <a:xfrm>
            <a:off x="7037817" y="5263933"/>
            <a:ext cx="4224600" cy="1127700"/>
          </a:xfrm>
          <a:prstGeom prst="rect">
            <a:avLst/>
          </a:prstGeom>
          <a:noFill/>
          <a:ln>
            <a:noFill/>
          </a:ln>
        </p:spPr>
        <p:txBody>
          <a:bodyPr anchorCtr="0" anchor="t" bIns="0" lIns="0" spcFirstLastPara="1" rIns="0" wrap="square" tIns="0">
            <a:noAutofit/>
          </a:bodyPr>
          <a:lstStyle>
            <a:lvl1pPr indent="-304800" lvl="0" marL="457200" algn="l">
              <a:lnSpc>
                <a:spcPct val="125000"/>
              </a:lnSpc>
              <a:spcBef>
                <a:spcPts val="0"/>
              </a:spcBef>
              <a:spcAft>
                <a:spcPts val="0"/>
              </a:spcAft>
              <a:buClr>
                <a:schemeClr val="accent4"/>
              </a:buClr>
              <a:buSzPts val="1200"/>
              <a:buChar char="•"/>
              <a:defRPr>
                <a:solidFill>
                  <a:schemeClr val="accent4"/>
                </a:solidFill>
              </a:defRPr>
            </a:lvl1pPr>
            <a:lvl2pPr indent="-304800" lvl="1" marL="914400" algn="l">
              <a:lnSpc>
                <a:spcPct val="125000"/>
              </a:lnSpc>
              <a:spcBef>
                <a:spcPts val="700"/>
              </a:spcBef>
              <a:spcAft>
                <a:spcPts val="0"/>
              </a:spcAft>
              <a:buClr>
                <a:schemeClr val="accent4"/>
              </a:buClr>
              <a:buSzPts val="1200"/>
              <a:buChar char="﹘"/>
              <a:defRPr>
                <a:solidFill>
                  <a:schemeClr val="accent4"/>
                </a:solidFill>
              </a:defRPr>
            </a:lvl2pPr>
            <a:lvl3pPr indent="-304800" lvl="2" marL="1371600" algn="l">
              <a:lnSpc>
                <a:spcPct val="125000"/>
              </a:lnSpc>
              <a:spcBef>
                <a:spcPts val="700"/>
              </a:spcBef>
              <a:spcAft>
                <a:spcPts val="0"/>
              </a:spcAft>
              <a:buClr>
                <a:schemeClr val="accent4"/>
              </a:buClr>
              <a:buSzPts val="1200"/>
              <a:buChar char="﹘"/>
              <a:defRPr>
                <a:solidFill>
                  <a:schemeClr val="accent4"/>
                </a:solidFill>
              </a:defRPr>
            </a:lvl3pPr>
            <a:lvl4pPr indent="-304800" lvl="3" marL="1828800" algn="l">
              <a:lnSpc>
                <a:spcPct val="125000"/>
              </a:lnSpc>
              <a:spcBef>
                <a:spcPts val="700"/>
              </a:spcBef>
              <a:spcAft>
                <a:spcPts val="0"/>
              </a:spcAft>
              <a:buClr>
                <a:schemeClr val="accent4"/>
              </a:buClr>
              <a:buSzPts val="1200"/>
              <a:buChar char="﹘"/>
              <a:defRPr>
                <a:solidFill>
                  <a:schemeClr val="accent4"/>
                </a:solidFill>
              </a:defRPr>
            </a:lvl4pPr>
            <a:lvl5pPr indent="-304800" lvl="4" marL="2286000" algn="l">
              <a:lnSpc>
                <a:spcPct val="125000"/>
              </a:lnSpc>
              <a:spcBef>
                <a:spcPts val="700"/>
              </a:spcBef>
              <a:spcAft>
                <a:spcPts val="0"/>
              </a:spcAft>
              <a:buClr>
                <a:schemeClr val="accent4"/>
              </a:buClr>
              <a:buSzPts val="1200"/>
              <a:buChar char="﹘"/>
              <a:defRPr>
                <a:solidFill>
                  <a:schemeClr val="accent4"/>
                </a:solidFill>
              </a:defRPr>
            </a:lvl5pPr>
            <a:lvl6pPr indent="-304800" lvl="5" marL="2743200" algn="l">
              <a:lnSpc>
                <a:spcPct val="125000"/>
              </a:lnSpc>
              <a:spcBef>
                <a:spcPts val="700"/>
              </a:spcBef>
              <a:spcAft>
                <a:spcPts val="0"/>
              </a:spcAft>
              <a:buClr>
                <a:schemeClr val="accent4"/>
              </a:buClr>
              <a:buSzPts val="1200"/>
              <a:buChar char="﹘"/>
              <a:defRPr>
                <a:solidFill>
                  <a:schemeClr val="accent4"/>
                </a:solidFill>
              </a:defRPr>
            </a:lvl6pPr>
            <a:lvl7pPr indent="-304800" lvl="6" marL="3200400" algn="l">
              <a:lnSpc>
                <a:spcPct val="125000"/>
              </a:lnSpc>
              <a:spcBef>
                <a:spcPts val="700"/>
              </a:spcBef>
              <a:spcAft>
                <a:spcPts val="0"/>
              </a:spcAft>
              <a:buClr>
                <a:schemeClr val="accent4"/>
              </a:buClr>
              <a:buSzPts val="1200"/>
              <a:buChar char="﹘"/>
              <a:defRPr>
                <a:solidFill>
                  <a:schemeClr val="accent4"/>
                </a:solidFill>
              </a:defRPr>
            </a:lvl7pPr>
            <a:lvl8pPr indent="-304800" lvl="7" marL="3657600" algn="l">
              <a:lnSpc>
                <a:spcPct val="125000"/>
              </a:lnSpc>
              <a:spcBef>
                <a:spcPts val="700"/>
              </a:spcBef>
              <a:spcAft>
                <a:spcPts val="0"/>
              </a:spcAft>
              <a:buClr>
                <a:schemeClr val="accent4"/>
              </a:buClr>
              <a:buSzPts val="1200"/>
              <a:buChar char="﹘"/>
              <a:defRPr>
                <a:solidFill>
                  <a:schemeClr val="accent4"/>
                </a:solidFill>
              </a:defRPr>
            </a:lvl8pPr>
            <a:lvl9pPr indent="-304800" lvl="8" marL="4114800" algn="l">
              <a:lnSpc>
                <a:spcPct val="125000"/>
              </a:lnSpc>
              <a:spcBef>
                <a:spcPts val="700"/>
              </a:spcBef>
              <a:spcAft>
                <a:spcPts val="700"/>
              </a:spcAft>
              <a:buClr>
                <a:schemeClr val="accent4"/>
              </a:buClr>
              <a:buSzPts val="1200"/>
              <a:buChar char="﹘"/>
              <a:defRPr>
                <a:solidFill>
                  <a:schemeClr val="accent4"/>
                </a:solidFil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TDC_Light 1 3">
  <p:cSld name="TITLE_1_1_6">
    <p:spTree>
      <p:nvGrpSpPr>
        <p:cNvPr id="35" name="Shape 35"/>
        <p:cNvGrpSpPr/>
        <p:nvPr/>
      </p:nvGrpSpPr>
      <p:grpSpPr>
        <a:xfrm>
          <a:off x="0" y="0"/>
          <a:ext cx="0" cy="0"/>
          <a:chOff x="0" y="0"/>
          <a:chExt cx="0" cy="0"/>
        </a:xfrm>
      </p:grpSpPr>
      <p:sp>
        <p:nvSpPr>
          <p:cNvPr id="36" name="Google Shape;36;g1f5e60ca3f9_0_274"/>
          <p:cNvSpPr txBox="1"/>
          <p:nvPr>
            <p:ph idx="12" type="sldNum"/>
          </p:nvPr>
        </p:nvSpPr>
        <p:spPr>
          <a:xfrm>
            <a:off x="5892800" y="6172200"/>
            <a:ext cx="2844600" cy="276900"/>
          </a:xfrm>
          <a:prstGeom prst="rect">
            <a:avLst/>
          </a:prstGeom>
          <a:noFill/>
          <a:ln>
            <a:noFill/>
          </a:ln>
        </p:spPr>
        <p:txBody>
          <a:bodyPr anchorCtr="0" anchor="ctr" bIns="45700" lIns="45700" spcFirstLastPara="1" rIns="45700" wrap="square" tIns="45700">
            <a:spAutoFit/>
          </a:bodyPr>
          <a:lstStyle>
            <a:lvl1pPr indent="0" lvl="0" marL="0" marR="0" rtl="0" algn="r">
              <a:lnSpc>
                <a:spcPct val="100000"/>
              </a:lnSpc>
              <a:spcBef>
                <a:spcPts val="0"/>
              </a:spcBef>
              <a:spcAft>
                <a:spcPts val="0"/>
              </a:spcAft>
              <a:buClr>
                <a:srgbClr val="FFFFFF"/>
              </a:buClr>
              <a:buSzPts val="1200"/>
              <a:buFont typeface="Arial"/>
              <a:buNone/>
              <a:defRPr b="0" i="0" sz="1200" u="none" cap="none" strike="noStrike">
                <a:solidFill>
                  <a:srgbClr val="FFFFFF"/>
                </a:solidFill>
                <a:latin typeface="Arial"/>
                <a:ea typeface="Arial"/>
                <a:cs typeface="Arial"/>
                <a:sym typeface="Arial"/>
              </a:defRPr>
            </a:lvl1pPr>
            <a:lvl2pPr indent="0" lvl="1" marL="0" marR="0" rtl="0" algn="r">
              <a:lnSpc>
                <a:spcPct val="100000"/>
              </a:lnSpc>
              <a:spcBef>
                <a:spcPts val="0"/>
              </a:spcBef>
              <a:spcAft>
                <a:spcPts val="0"/>
              </a:spcAft>
              <a:buClr>
                <a:srgbClr val="FFFFFF"/>
              </a:buClr>
              <a:buSzPts val="1200"/>
              <a:buFont typeface="Arial"/>
              <a:buNone/>
              <a:defRPr b="0" i="0" sz="1200" u="none" cap="none" strike="noStrike">
                <a:solidFill>
                  <a:srgbClr val="FFFFFF"/>
                </a:solidFill>
                <a:latin typeface="Arial"/>
                <a:ea typeface="Arial"/>
                <a:cs typeface="Arial"/>
                <a:sym typeface="Arial"/>
              </a:defRPr>
            </a:lvl2pPr>
            <a:lvl3pPr indent="0" lvl="2" marL="0" marR="0" rtl="0" algn="r">
              <a:lnSpc>
                <a:spcPct val="100000"/>
              </a:lnSpc>
              <a:spcBef>
                <a:spcPts val="0"/>
              </a:spcBef>
              <a:spcAft>
                <a:spcPts val="0"/>
              </a:spcAft>
              <a:buClr>
                <a:srgbClr val="FFFFFF"/>
              </a:buClr>
              <a:buSzPts val="1200"/>
              <a:buFont typeface="Arial"/>
              <a:buNone/>
              <a:defRPr b="0" i="0" sz="1200" u="none" cap="none" strike="noStrike">
                <a:solidFill>
                  <a:srgbClr val="FFFFFF"/>
                </a:solidFill>
                <a:latin typeface="Arial"/>
                <a:ea typeface="Arial"/>
                <a:cs typeface="Arial"/>
                <a:sym typeface="Arial"/>
              </a:defRPr>
            </a:lvl3pPr>
            <a:lvl4pPr indent="0" lvl="3" marL="0" marR="0" rtl="0" algn="r">
              <a:lnSpc>
                <a:spcPct val="100000"/>
              </a:lnSpc>
              <a:spcBef>
                <a:spcPts val="0"/>
              </a:spcBef>
              <a:spcAft>
                <a:spcPts val="0"/>
              </a:spcAft>
              <a:buClr>
                <a:srgbClr val="FFFFFF"/>
              </a:buClr>
              <a:buSzPts val="1200"/>
              <a:buFont typeface="Arial"/>
              <a:buNone/>
              <a:defRPr b="0" i="0" sz="1200" u="none" cap="none" strike="noStrike">
                <a:solidFill>
                  <a:srgbClr val="FFFFFF"/>
                </a:solidFill>
                <a:latin typeface="Arial"/>
                <a:ea typeface="Arial"/>
                <a:cs typeface="Arial"/>
                <a:sym typeface="Arial"/>
              </a:defRPr>
            </a:lvl4pPr>
            <a:lvl5pPr indent="0" lvl="4" marL="0" marR="0" rtl="0" algn="r">
              <a:lnSpc>
                <a:spcPct val="100000"/>
              </a:lnSpc>
              <a:spcBef>
                <a:spcPts val="0"/>
              </a:spcBef>
              <a:spcAft>
                <a:spcPts val="0"/>
              </a:spcAft>
              <a:buClr>
                <a:srgbClr val="FFFFFF"/>
              </a:buClr>
              <a:buSzPts val="1200"/>
              <a:buFont typeface="Arial"/>
              <a:buNone/>
              <a:defRPr b="0" i="0" sz="1200" u="none" cap="none" strike="noStrike">
                <a:solidFill>
                  <a:srgbClr val="FFFFFF"/>
                </a:solidFill>
                <a:latin typeface="Arial"/>
                <a:ea typeface="Arial"/>
                <a:cs typeface="Arial"/>
                <a:sym typeface="Arial"/>
              </a:defRPr>
            </a:lvl5pPr>
            <a:lvl6pPr indent="0" lvl="5" marL="0" marR="0" rtl="0" algn="r">
              <a:lnSpc>
                <a:spcPct val="100000"/>
              </a:lnSpc>
              <a:spcBef>
                <a:spcPts val="0"/>
              </a:spcBef>
              <a:spcAft>
                <a:spcPts val="0"/>
              </a:spcAft>
              <a:buClr>
                <a:srgbClr val="FFFFFF"/>
              </a:buClr>
              <a:buSzPts val="1200"/>
              <a:buFont typeface="Arial"/>
              <a:buNone/>
              <a:defRPr b="0" i="0" sz="1200" u="none" cap="none" strike="noStrike">
                <a:solidFill>
                  <a:srgbClr val="FFFFFF"/>
                </a:solidFill>
                <a:latin typeface="Arial"/>
                <a:ea typeface="Arial"/>
                <a:cs typeface="Arial"/>
                <a:sym typeface="Arial"/>
              </a:defRPr>
            </a:lvl6pPr>
            <a:lvl7pPr indent="0" lvl="6" marL="0" marR="0" rtl="0" algn="r">
              <a:lnSpc>
                <a:spcPct val="100000"/>
              </a:lnSpc>
              <a:spcBef>
                <a:spcPts val="0"/>
              </a:spcBef>
              <a:spcAft>
                <a:spcPts val="0"/>
              </a:spcAft>
              <a:buClr>
                <a:srgbClr val="FFFFFF"/>
              </a:buClr>
              <a:buSzPts val="1200"/>
              <a:buFont typeface="Arial"/>
              <a:buNone/>
              <a:defRPr b="0" i="0" sz="1200" u="none" cap="none" strike="noStrike">
                <a:solidFill>
                  <a:srgbClr val="FFFFFF"/>
                </a:solidFill>
                <a:latin typeface="Arial"/>
                <a:ea typeface="Arial"/>
                <a:cs typeface="Arial"/>
                <a:sym typeface="Arial"/>
              </a:defRPr>
            </a:lvl7pPr>
            <a:lvl8pPr indent="0" lvl="7" marL="0" marR="0" rtl="0" algn="r">
              <a:lnSpc>
                <a:spcPct val="100000"/>
              </a:lnSpc>
              <a:spcBef>
                <a:spcPts val="0"/>
              </a:spcBef>
              <a:spcAft>
                <a:spcPts val="0"/>
              </a:spcAft>
              <a:buClr>
                <a:srgbClr val="FFFFFF"/>
              </a:buClr>
              <a:buSzPts val="1200"/>
              <a:buFont typeface="Arial"/>
              <a:buNone/>
              <a:defRPr b="0" i="0" sz="1200" u="none" cap="none" strike="noStrike">
                <a:solidFill>
                  <a:srgbClr val="FFFFFF"/>
                </a:solidFill>
                <a:latin typeface="Arial"/>
                <a:ea typeface="Arial"/>
                <a:cs typeface="Arial"/>
                <a:sym typeface="Arial"/>
              </a:defRPr>
            </a:lvl8pPr>
            <a:lvl9pPr indent="0" lvl="8" marL="0" marR="0" rtl="0" algn="r">
              <a:lnSpc>
                <a:spcPct val="100000"/>
              </a:lnSpc>
              <a:spcBef>
                <a:spcPts val="0"/>
              </a:spcBef>
              <a:spcAft>
                <a:spcPts val="0"/>
              </a:spcAft>
              <a:buClr>
                <a:srgbClr val="FFFFFF"/>
              </a:buClr>
              <a:buSzPts val="1200"/>
              <a:buFont typeface="Arial"/>
              <a:buNone/>
              <a:defRPr b="0" i="0" sz="1200" u="none" cap="none" strike="noStrike">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4_Points (Three)">
  <p:cSld name="TITLE_AND_BODY_2_2_1_2_3">
    <p:bg>
      <p:bgPr>
        <a:solidFill>
          <a:schemeClr val="dk1"/>
        </a:solidFill>
      </p:bgPr>
    </p:bg>
    <p:spTree>
      <p:nvGrpSpPr>
        <p:cNvPr id="347" name="Shape 347"/>
        <p:cNvGrpSpPr/>
        <p:nvPr/>
      </p:nvGrpSpPr>
      <p:grpSpPr>
        <a:xfrm>
          <a:off x="0" y="0"/>
          <a:ext cx="0" cy="0"/>
          <a:chOff x="0" y="0"/>
          <a:chExt cx="0" cy="0"/>
        </a:xfrm>
      </p:grpSpPr>
      <p:sp>
        <p:nvSpPr>
          <p:cNvPr id="348" name="Google Shape;348;g1f03e763ce9_0_934"/>
          <p:cNvSpPr txBox="1"/>
          <p:nvPr>
            <p:ph type="title"/>
          </p:nvPr>
        </p:nvSpPr>
        <p:spPr>
          <a:xfrm>
            <a:off x="697950" y="4054433"/>
            <a:ext cx="3285900" cy="636900"/>
          </a:xfrm>
          <a:prstGeom prst="rect">
            <a:avLst/>
          </a:prstGeom>
          <a:noFill/>
          <a:ln>
            <a:noFill/>
          </a:ln>
        </p:spPr>
        <p:txBody>
          <a:bodyPr anchorCtr="0" anchor="b" bIns="0" lIns="0" spcFirstLastPara="1" rIns="0" wrap="square" tIns="0">
            <a:noAutofit/>
          </a:bodyPr>
          <a:lstStyle>
            <a:lvl1pPr lvl="0" algn="l">
              <a:lnSpc>
                <a:spcPct val="115000"/>
              </a:lnSpc>
              <a:spcBef>
                <a:spcPts val="0"/>
              </a:spcBef>
              <a:spcAft>
                <a:spcPts val="0"/>
              </a:spcAft>
              <a:buClr>
                <a:schemeClr val="accent4"/>
              </a:buClr>
              <a:buSzPts val="1800"/>
              <a:buNone/>
              <a:defRPr sz="1800">
                <a:solidFill>
                  <a:schemeClr val="accent4"/>
                </a:solidFill>
              </a:defRPr>
            </a:lvl1pPr>
            <a:lvl2pPr lvl="1" algn="l">
              <a:lnSpc>
                <a:spcPct val="115000"/>
              </a:lnSpc>
              <a:spcBef>
                <a:spcPts val="0"/>
              </a:spcBef>
              <a:spcAft>
                <a:spcPts val="0"/>
              </a:spcAft>
              <a:buClr>
                <a:schemeClr val="accent4"/>
              </a:buClr>
              <a:buSzPts val="1800"/>
              <a:buNone/>
              <a:defRPr sz="1800">
                <a:solidFill>
                  <a:schemeClr val="accent4"/>
                </a:solidFill>
              </a:defRPr>
            </a:lvl2pPr>
            <a:lvl3pPr lvl="2" algn="l">
              <a:lnSpc>
                <a:spcPct val="115000"/>
              </a:lnSpc>
              <a:spcBef>
                <a:spcPts val="0"/>
              </a:spcBef>
              <a:spcAft>
                <a:spcPts val="0"/>
              </a:spcAft>
              <a:buClr>
                <a:schemeClr val="accent4"/>
              </a:buClr>
              <a:buSzPts val="1800"/>
              <a:buNone/>
              <a:defRPr sz="1800">
                <a:solidFill>
                  <a:schemeClr val="accent4"/>
                </a:solidFill>
              </a:defRPr>
            </a:lvl3pPr>
            <a:lvl4pPr lvl="3" algn="l">
              <a:lnSpc>
                <a:spcPct val="115000"/>
              </a:lnSpc>
              <a:spcBef>
                <a:spcPts val="0"/>
              </a:spcBef>
              <a:spcAft>
                <a:spcPts val="0"/>
              </a:spcAft>
              <a:buClr>
                <a:schemeClr val="accent4"/>
              </a:buClr>
              <a:buSzPts val="1800"/>
              <a:buNone/>
              <a:defRPr sz="1800">
                <a:solidFill>
                  <a:schemeClr val="accent4"/>
                </a:solidFill>
              </a:defRPr>
            </a:lvl4pPr>
            <a:lvl5pPr lvl="4" algn="l">
              <a:lnSpc>
                <a:spcPct val="115000"/>
              </a:lnSpc>
              <a:spcBef>
                <a:spcPts val="0"/>
              </a:spcBef>
              <a:spcAft>
                <a:spcPts val="0"/>
              </a:spcAft>
              <a:buClr>
                <a:schemeClr val="accent4"/>
              </a:buClr>
              <a:buSzPts val="1800"/>
              <a:buNone/>
              <a:defRPr sz="1800">
                <a:solidFill>
                  <a:schemeClr val="accent4"/>
                </a:solidFill>
              </a:defRPr>
            </a:lvl5pPr>
            <a:lvl6pPr lvl="5" algn="l">
              <a:lnSpc>
                <a:spcPct val="115000"/>
              </a:lnSpc>
              <a:spcBef>
                <a:spcPts val="0"/>
              </a:spcBef>
              <a:spcAft>
                <a:spcPts val="0"/>
              </a:spcAft>
              <a:buClr>
                <a:schemeClr val="accent4"/>
              </a:buClr>
              <a:buSzPts val="1800"/>
              <a:buNone/>
              <a:defRPr sz="1800">
                <a:solidFill>
                  <a:schemeClr val="accent4"/>
                </a:solidFill>
              </a:defRPr>
            </a:lvl6pPr>
            <a:lvl7pPr lvl="6" algn="l">
              <a:lnSpc>
                <a:spcPct val="115000"/>
              </a:lnSpc>
              <a:spcBef>
                <a:spcPts val="0"/>
              </a:spcBef>
              <a:spcAft>
                <a:spcPts val="0"/>
              </a:spcAft>
              <a:buClr>
                <a:schemeClr val="accent4"/>
              </a:buClr>
              <a:buSzPts val="1800"/>
              <a:buNone/>
              <a:defRPr sz="1800">
                <a:solidFill>
                  <a:schemeClr val="accent4"/>
                </a:solidFill>
              </a:defRPr>
            </a:lvl7pPr>
            <a:lvl8pPr lvl="7" algn="l">
              <a:lnSpc>
                <a:spcPct val="115000"/>
              </a:lnSpc>
              <a:spcBef>
                <a:spcPts val="0"/>
              </a:spcBef>
              <a:spcAft>
                <a:spcPts val="0"/>
              </a:spcAft>
              <a:buClr>
                <a:schemeClr val="accent4"/>
              </a:buClr>
              <a:buSzPts val="1800"/>
              <a:buNone/>
              <a:defRPr sz="1800">
                <a:solidFill>
                  <a:schemeClr val="accent4"/>
                </a:solidFill>
              </a:defRPr>
            </a:lvl8pPr>
            <a:lvl9pPr lvl="8" algn="l">
              <a:lnSpc>
                <a:spcPct val="115000"/>
              </a:lnSpc>
              <a:spcBef>
                <a:spcPts val="0"/>
              </a:spcBef>
              <a:spcAft>
                <a:spcPts val="0"/>
              </a:spcAft>
              <a:buClr>
                <a:schemeClr val="accent4"/>
              </a:buClr>
              <a:buSzPts val="1800"/>
              <a:buNone/>
              <a:defRPr sz="1800">
                <a:solidFill>
                  <a:schemeClr val="accent4"/>
                </a:solidFill>
              </a:defRPr>
            </a:lvl9pPr>
          </a:lstStyle>
          <a:p/>
        </p:txBody>
      </p:sp>
      <p:sp>
        <p:nvSpPr>
          <p:cNvPr id="349" name="Google Shape;349;g1f03e763ce9_0_934"/>
          <p:cNvSpPr txBox="1"/>
          <p:nvPr>
            <p:ph idx="1" type="body"/>
          </p:nvPr>
        </p:nvSpPr>
        <p:spPr>
          <a:xfrm>
            <a:off x="697950" y="4847867"/>
            <a:ext cx="3285900" cy="1543800"/>
          </a:xfrm>
          <a:prstGeom prst="rect">
            <a:avLst/>
          </a:prstGeom>
          <a:noFill/>
          <a:ln>
            <a:noFill/>
          </a:ln>
        </p:spPr>
        <p:txBody>
          <a:bodyPr anchorCtr="0" anchor="t" bIns="0" lIns="0" spcFirstLastPara="1" rIns="0" wrap="square" tIns="0">
            <a:noAutofit/>
          </a:bodyPr>
          <a:lstStyle>
            <a:lvl1pPr indent="-304800" lvl="0" marL="457200" algn="l">
              <a:lnSpc>
                <a:spcPct val="125000"/>
              </a:lnSpc>
              <a:spcBef>
                <a:spcPts val="0"/>
              </a:spcBef>
              <a:spcAft>
                <a:spcPts val="0"/>
              </a:spcAft>
              <a:buClr>
                <a:schemeClr val="accent4"/>
              </a:buClr>
              <a:buSzPts val="1200"/>
              <a:buChar char="•"/>
              <a:defRPr>
                <a:solidFill>
                  <a:schemeClr val="accent4"/>
                </a:solidFill>
              </a:defRPr>
            </a:lvl1pPr>
            <a:lvl2pPr indent="-304800" lvl="1" marL="914400" algn="l">
              <a:lnSpc>
                <a:spcPct val="125000"/>
              </a:lnSpc>
              <a:spcBef>
                <a:spcPts val="700"/>
              </a:spcBef>
              <a:spcAft>
                <a:spcPts val="0"/>
              </a:spcAft>
              <a:buClr>
                <a:schemeClr val="accent4"/>
              </a:buClr>
              <a:buSzPts val="1200"/>
              <a:buChar char="﹘"/>
              <a:defRPr>
                <a:solidFill>
                  <a:schemeClr val="accent4"/>
                </a:solidFill>
              </a:defRPr>
            </a:lvl2pPr>
            <a:lvl3pPr indent="-304800" lvl="2" marL="1371600" algn="l">
              <a:lnSpc>
                <a:spcPct val="125000"/>
              </a:lnSpc>
              <a:spcBef>
                <a:spcPts val="700"/>
              </a:spcBef>
              <a:spcAft>
                <a:spcPts val="0"/>
              </a:spcAft>
              <a:buClr>
                <a:schemeClr val="accent4"/>
              </a:buClr>
              <a:buSzPts val="1200"/>
              <a:buChar char="﹘"/>
              <a:defRPr>
                <a:solidFill>
                  <a:schemeClr val="accent4"/>
                </a:solidFill>
              </a:defRPr>
            </a:lvl3pPr>
            <a:lvl4pPr indent="-304800" lvl="3" marL="1828800" algn="l">
              <a:lnSpc>
                <a:spcPct val="125000"/>
              </a:lnSpc>
              <a:spcBef>
                <a:spcPts val="700"/>
              </a:spcBef>
              <a:spcAft>
                <a:spcPts val="0"/>
              </a:spcAft>
              <a:buClr>
                <a:schemeClr val="accent4"/>
              </a:buClr>
              <a:buSzPts val="1200"/>
              <a:buChar char="﹘"/>
              <a:defRPr>
                <a:solidFill>
                  <a:schemeClr val="accent4"/>
                </a:solidFill>
              </a:defRPr>
            </a:lvl4pPr>
            <a:lvl5pPr indent="-304800" lvl="4" marL="2286000" algn="l">
              <a:lnSpc>
                <a:spcPct val="125000"/>
              </a:lnSpc>
              <a:spcBef>
                <a:spcPts val="700"/>
              </a:spcBef>
              <a:spcAft>
                <a:spcPts val="0"/>
              </a:spcAft>
              <a:buClr>
                <a:schemeClr val="accent4"/>
              </a:buClr>
              <a:buSzPts val="1200"/>
              <a:buChar char="﹘"/>
              <a:defRPr>
                <a:solidFill>
                  <a:schemeClr val="accent4"/>
                </a:solidFill>
              </a:defRPr>
            </a:lvl5pPr>
            <a:lvl6pPr indent="-304800" lvl="5" marL="2743200" algn="l">
              <a:lnSpc>
                <a:spcPct val="125000"/>
              </a:lnSpc>
              <a:spcBef>
                <a:spcPts val="700"/>
              </a:spcBef>
              <a:spcAft>
                <a:spcPts val="0"/>
              </a:spcAft>
              <a:buClr>
                <a:schemeClr val="accent4"/>
              </a:buClr>
              <a:buSzPts val="1200"/>
              <a:buChar char="﹘"/>
              <a:defRPr>
                <a:solidFill>
                  <a:schemeClr val="accent4"/>
                </a:solidFill>
              </a:defRPr>
            </a:lvl6pPr>
            <a:lvl7pPr indent="-304800" lvl="6" marL="3200400" algn="l">
              <a:lnSpc>
                <a:spcPct val="125000"/>
              </a:lnSpc>
              <a:spcBef>
                <a:spcPts val="700"/>
              </a:spcBef>
              <a:spcAft>
                <a:spcPts val="0"/>
              </a:spcAft>
              <a:buClr>
                <a:schemeClr val="accent4"/>
              </a:buClr>
              <a:buSzPts val="1200"/>
              <a:buChar char="﹘"/>
              <a:defRPr>
                <a:solidFill>
                  <a:schemeClr val="accent4"/>
                </a:solidFill>
              </a:defRPr>
            </a:lvl7pPr>
            <a:lvl8pPr indent="-304800" lvl="7" marL="3657600" algn="l">
              <a:lnSpc>
                <a:spcPct val="125000"/>
              </a:lnSpc>
              <a:spcBef>
                <a:spcPts val="700"/>
              </a:spcBef>
              <a:spcAft>
                <a:spcPts val="0"/>
              </a:spcAft>
              <a:buClr>
                <a:schemeClr val="accent4"/>
              </a:buClr>
              <a:buSzPts val="1200"/>
              <a:buChar char="﹘"/>
              <a:defRPr>
                <a:solidFill>
                  <a:schemeClr val="accent4"/>
                </a:solidFill>
              </a:defRPr>
            </a:lvl8pPr>
            <a:lvl9pPr indent="-304800" lvl="8" marL="4114800" algn="l">
              <a:lnSpc>
                <a:spcPct val="125000"/>
              </a:lnSpc>
              <a:spcBef>
                <a:spcPts val="700"/>
              </a:spcBef>
              <a:spcAft>
                <a:spcPts val="700"/>
              </a:spcAft>
              <a:buClr>
                <a:schemeClr val="accent4"/>
              </a:buClr>
              <a:buSzPts val="1200"/>
              <a:buChar char="﹘"/>
              <a:defRPr>
                <a:solidFill>
                  <a:schemeClr val="accent4"/>
                </a:solidFill>
              </a:defRPr>
            </a:lvl9pPr>
          </a:lstStyle>
          <a:p/>
        </p:txBody>
      </p:sp>
      <p:sp>
        <p:nvSpPr>
          <p:cNvPr id="350" name="Google Shape;350;g1f03e763ce9_0_934"/>
          <p:cNvSpPr txBox="1"/>
          <p:nvPr>
            <p:ph idx="2" type="subTitle"/>
          </p:nvPr>
        </p:nvSpPr>
        <p:spPr>
          <a:xfrm>
            <a:off x="466350" y="466350"/>
            <a:ext cx="5163300" cy="231600"/>
          </a:xfrm>
          <a:prstGeom prst="rect">
            <a:avLst/>
          </a:prstGeom>
          <a:noFill/>
          <a:ln>
            <a:noFill/>
          </a:ln>
        </p:spPr>
        <p:txBody>
          <a:bodyPr anchorCtr="0" anchor="t" bIns="0" lIns="0" spcFirstLastPara="1" rIns="0" wrap="square" tIns="0">
            <a:noAutofit/>
          </a:bodyPr>
          <a:lstStyle>
            <a:lvl1pPr lvl="0" marR="0" algn="l">
              <a:lnSpc>
                <a:spcPct val="120000"/>
              </a:lnSpc>
              <a:spcBef>
                <a:spcPts val="0"/>
              </a:spcBef>
              <a:spcAft>
                <a:spcPts val="0"/>
              </a:spcAft>
              <a:buSzPts val="1200"/>
              <a:buNone/>
              <a:defRPr sz="1200">
                <a:solidFill>
                  <a:schemeClr val="accent4"/>
                </a:solidFill>
              </a:defRPr>
            </a:lvl1pPr>
            <a:lvl2pPr lvl="1" algn="l">
              <a:lnSpc>
                <a:spcPct val="120000"/>
              </a:lnSpc>
              <a:spcBef>
                <a:spcPts val="0"/>
              </a:spcBef>
              <a:spcAft>
                <a:spcPts val="0"/>
              </a:spcAft>
              <a:buSzPts val="1200"/>
              <a:buNone/>
              <a:defRPr sz="1200">
                <a:solidFill>
                  <a:schemeClr val="accent4"/>
                </a:solidFill>
              </a:defRPr>
            </a:lvl2pPr>
            <a:lvl3pPr lvl="2" algn="l">
              <a:lnSpc>
                <a:spcPct val="120000"/>
              </a:lnSpc>
              <a:spcBef>
                <a:spcPts val="0"/>
              </a:spcBef>
              <a:spcAft>
                <a:spcPts val="0"/>
              </a:spcAft>
              <a:buSzPts val="1200"/>
              <a:buNone/>
              <a:defRPr sz="1200">
                <a:solidFill>
                  <a:schemeClr val="accent4"/>
                </a:solidFill>
              </a:defRPr>
            </a:lvl3pPr>
            <a:lvl4pPr lvl="3" algn="l">
              <a:lnSpc>
                <a:spcPct val="120000"/>
              </a:lnSpc>
              <a:spcBef>
                <a:spcPts val="0"/>
              </a:spcBef>
              <a:spcAft>
                <a:spcPts val="0"/>
              </a:spcAft>
              <a:buSzPts val="1200"/>
              <a:buNone/>
              <a:defRPr sz="1200">
                <a:solidFill>
                  <a:schemeClr val="accent4"/>
                </a:solidFill>
              </a:defRPr>
            </a:lvl4pPr>
            <a:lvl5pPr lvl="4" algn="l">
              <a:lnSpc>
                <a:spcPct val="120000"/>
              </a:lnSpc>
              <a:spcBef>
                <a:spcPts val="0"/>
              </a:spcBef>
              <a:spcAft>
                <a:spcPts val="0"/>
              </a:spcAft>
              <a:buSzPts val="1200"/>
              <a:buNone/>
              <a:defRPr sz="1200">
                <a:solidFill>
                  <a:schemeClr val="accent4"/>
                </a:solidFill>
              </a:defRPr>
            </a:lvl5pPr>
            <a:lvl6pPr lvl="5" algn="l">
              <a:lnSpc>
                <a:spcPct val="120000"/>
              </a:lnSpc>
              <a:spcBef>
                <a:spcPts val="0"/>
              </a:spcBef>
              <a:spcAft>
                <a:spcPts val="0"/>
              </a:spcAft>
              <a:buSzPts val="1200"/>
              <a:buNone/>
              <a:defRPr sz="1200">
                <a:solidFill>
                  <a:schemeClr val="accent4"/>
                </a:solidFill>
              </a:defRPr>
            </a:lvl6pPr>
            <a:lvl7pPr lvl="6" algn="l">
              <a:lnSpc>
                <a:spcPct val="120000"/>
              </a:lnSpc>
              <a:spcBef>
                <a:spcPts val="0"/>
              </a:spcBef>
              <a:spcAft>
                <a:spcPts val="0"/>
              </a:spcAft>
              <a:buSzPts val="1200"/>
              <a:buNone/>
              <a:defRPr sz="1200">
                <a:solidFill>
                  <a:schemeClr val="accent4"/>
                </a:solidFill>
              </a:defRPr>
            </a:lvl7pPr>
            <a:lvl8pPr lvl="7" algn="l">
              <a:lnSpc>
                <a:spcPct val="120000"/>
              </a:lnSpc>
              <a:spcBef>
                <a:spcPts val="0"/>
              </a:spcBef>
              <a:spcAft>
                <a:spcPts val="0"/>
              </a:spcAft>
              <a:buSzPts val="1200"/>
              <a:buNone/>
              <a:defRPr sz="1200">
                <a:solidFill>
                  <a:schemeClr val="accent4"/>
                </a:solidFill>
              </a:defRPr>
            </a:lvl8pPr>
            <a:lvl9pPr lvl="8" algn="l">
              <a:lnSpc>
                <a:spcPct val="120000"/>
              </a:lnSpc>
              <a:spcBef>
                <a:spcPts val="0"/>
              </a:spcBef>
              <a:spcAft>
                <a:spcPts val="0"/>
              </a:spcAft>
              <a:buSzPts val="1200"/>
              <a:buNone/>
              <a:defRPr sz="1200">
                <a:solidFill>
                  <a:schemeClr val="accent4"/>
                </a:solidFill>
              </a:defRPr>
            </a:lvl9pPr>
          </a:lstStyle>
          <a:p/>
        </p:txBody>
      </p:sp>
      <p:sp>
        <p:nvSpPr>
          <p:cNvPr id="351" name="Google Shape;351;g1f03e763ce9_0_934"/>
          <p:cNvSpPr txBox="1"/>
          <p:nvPr>
            <p:ph idx="3" type="title"/>
          </p:nvPr>
        </p:nvSpPr>
        <p:spPr>
          <a:xfrm>
            <a:off x="4453100" y="4054433"/>
            <a:ext cx="3285900" cy="636900"/>
          </a:xfrm>
          <a:prstGeom prst="rect">
            <a:avLst/>
          </a:prstGeom>
          <a:noFill/>
          <a:ln>
            <a:noFill/>
          </a:ln>
        </p:spPr>
        <p:txBody>
          <a:bodyPr anchorCtr="0" anchor="b" bIns="0" lIns="0" spcFirstLastPara="1" rIns="0" wrap="square" tIns="0">
            <a:noAutofit/>
          </a:bodyPr>
          <a:lstStyle>
            <a:lvl1pPr lvl="0" algn="l">
              <a:lnSpc>
                <a:spcPct val="115000"/>
              </a:lnSpc>
              <a:spcBef>
                <a:spcPts val="0"/>
              </a:spcBef>
              <a:spcAft>
                <a:spcPts val="0"/>
              </a:spcAft>
              <a:buClr>
                <a:schemeClr val="accent4"/>
              </a:buClr>
              <a:buSzPts val="1800"/>
              <a:buNone/>
              <a:defRPr sz="1800">
                <a:solidFill>
                  <a:schemeClr val="accent4"/>
                </a:solidFill>
              </a:defRPr>
            </a:lvl1pPr>
            <a:lvl2pPr lvl="1" algn="l">
              <a:lnSpc>
                <a:spcPct val="115000"/>
              </a:lnSpc>
              <a:spcBef>
                <a:spcPts val="0"/>
              </a:spcBef>
              <a:spcAft>
                <a:spcPts val="0"/>
              </a:spcAft>
              <a:buClr>
                <a:schemeClr val="accent4"/>
              </a:buClr>
              <a:buSzPts val="1800"/>
              <a:buNone/>
              <a:defRPr sz="1800">
                <a:solidFill>
                  <a:schemeClr val="accent4"/>
                </a:solidFill>
              </a:defRPr>
            </a:lvl2pPr>
            <a:lvl3pPr lvl="2" algn="l">
              <a:lnSpc>
                <a:spcPct val="115000"/>
              </a:lnSpc>
              <a:spcBef>
                <a:spcPts val="0"/>
              </a:spcBef>
              <a:spcAft>
                <a:spcPts val="0"/>
              </a:spcAft>
              <a:buClr>
                <a:schemeClr val="accent4"/>
              </a:buClr>
              <a:buSzPts val="1800"/>
              <a:buNone/>
              <a:defRPr sz="1800">
                <a:solidFill>
                  <a:schemeClr val="accent4"/>
                </a:solidFill>
              </a:defRPr>
            </a:lvl3pPr>
            <a:lvl4pPr lvl="3" algn="l">
              <a:lnSpc>
                <a:spcPct val="115000"/>
              </a:lnSpc>
              <a:spcBef>
                <a:spcPts val="0"/>
              </a:spcBef>
              <a:spcAft>
                <a:spcPts val="0"/>
              </a:spcAft>
              <a:buClr>
                <a:schemeClr val="accent4"/>
              </a:buClr>
              <a:buSzPts val="1800"/>
              <a:buNone/>
              <a:defRPr sz="1800">
                <a:solidFill>
                  <a:schemeClr val="accent4"/>
                </a:solidFill>
              </a:defRPr>
            </a:lvl4pPr>
            <a:lvl5pPr lvl="4" algn="l">
              <a:lnSpc>
                <a:spcPct val="115000"/>
              </a:lnSpc>
              <a:spcBef>
                <a:spcPts val="0"/>
              </a:spcBef>
              <a:spcAft>
                <a:spcPts val="0"/>
              </a:spcAft>
              <a:buClr>
                <a:schemeClr val="accent4"/>
              </a:buClr>
              <a:buSzPts val="1800"/>
              <a:buNone/>
              <a:defRPr sz="1800">
                <a:solidFill>
                  <a:schemeClr val="accent4"/>
                </a:solidFill>
              </a:defRPr>
            </a:lvl5pPr>
            <a:lvl6pPr lvl="5" algn="l">
              <a:lnSpc>
                <a:spcPct val="115000"/>
              </a:lnSpc>
              <a:spcBef>
                <a:spcPts val="0"/>
              </a:spcBef>
              <a:spcAft>
                <a:spcPts val="0"/>
              </a:spcAft>
              <a:buClr>
                <a:schemeClr val="accent4"/>
              </a:buClr>
              <a:buSzPts val="1800"/>
              <a:buNone/>
              <a:defRPr sz="1800">
                <a:solidFill>
                  <a:schemeClr val="accent4"/>
                </a:solidFill>
              </a:defRPr>
            </a:lvl6pPr>
            <a:lvl7pPr lvl="6" algn="l">
              <a:lnSpc>
                <a:spcPct val="115000"/>
              </a:lnSpc>
              <a:spcBef>
                <a:spcPts val="0"/>
              </a:spcBef>
              <a:spcAft>
                <a:spcPts val="0"/>
              </a:spcAft>
              <a:buClr>
                <a:schemeClr val="accent4"/>
              </a:buClr>
              <a:buSzPts val="1800"/>
              <a:buNone/>
              <a:defRPr sz="1800">
                <a:solidFill>
                  <a:schemeClr val="accent4"/>
                </a:solidFill>
              </a:defRPr>
            </a:lvl7pPr>
            <a:lvl8pPr lvl="7" algn="l">
              <a:lnSpc>
                <a:spcPct val="115000"/>
              </a:lnSpc>
              <a:spcBef>
                <a:spcPts val="0"/>
              </a:spcBef>
              <a:spcAft>
                <a:spcPts val="0"/>
              </a:spcAft>
              <a:buClr>
                <a:schemeClr val="accent4"/>
              </a:buClr>
              <a:buSzPts val="1800"/>
              <a:buNone/>
              <a:defRPr sz="1800">
                <a:solidFill>
                  <a:schemeClr val="accent4"/>
                </a:solidFill>
              </a:defRPr>
            </a:lvl8pPr>
            <a:lvl9pPr lvl="8" algn="l">
              <a:lnSpc>
                <a:spcPct val="115000"/>
              </a:lnSpc>
              <a:spcBef>
                <a:spcPts val="0"/>
              </a:spcBef>
              <a:spcAft>
                <a:spcPts val="0"/>
              </a:spcAft>
              <a:buClr>
                <a:schemeClr val="accent4"/>
              </a:buClr>
              <a:buSzPts val="1800"/>
              <a:buNone/>
              <a:defRPr sz="1800">
                <a:solidFill>
                  <a:schemeClr val="accent4"/>
                </a:solidFill>
              </a:defRPr>
            </a:lvl9pPr>
          </a:lstStyle>
          <a:p/>
        </p:txBody>
      </p:sp>
      <p:sp>
        <p:nvSpPr>
          <p:cNvPr id="352" name="Google Shape;352;g1f03e763ce9_0_934"/>
          <p:cNvSpPr txBox="1"/>
          <p:nvPr>
            <p:ph idx="4" type="body"/>
          </p:nvPr>
        </p:nvSpPr>
        <p:spPr>
          <a:xfrm>
            <a:off x="4453100" y="4847866"/>
            <a:ext cx="3285900" cy="1543800"/>
          </a:xfrm>
          <a:prstGeom prst="rect">
            <a:avLst/>
          </a:prstGeom>
          <a:noFill/>
          <a:ln>
            <a:noFill/>
          </a:ln>
        </p:spPr>
        <p:txBody>
          <a:bodyPr anchorCtr="0" anchor="t" bIns="0" lIns="0" spcFirstLastPara="1" rIns="0" wrap="square" tIns="0">
            <a:noAutofit/>
          </a:bodyPr>
          <a:lstStyle>
            <a:lvl1pPr indent="-304800" lvl="0" marL="457200" algn="l">
              <a:lnSpc>
                <a:spcPct val="125000"/>
              </a:lnSpc>
              <a:spcBef>
                <a:spcPts val="0"/>
              </a:spcBef>
              <a:spcAft>
                <a:spcPts val="0"/>
              </a:spcAft>
              <a:buClr>
                <a:schemeClr val="accent4"/>
              </a:buClr>
              <a:buSzPts val="1200"/>
              <a:buChar char="•"/>
              <a:defRPr>
                <a:solidFill>
                  <a:schemeClr val="accent4"/>
                </a:solidFill>
              </a:defRPr>
            </a:lvl1pPr>
            <a:lvl2pPr indent="-304800" lvl="1" marL="914400" algn="l">
              <a:lnSpc>
                <a:spcPct val="125000"/>
              </a:lnSpc>
              <a:spcBef>
                <a:spcPts val="700"/>
              </a:spcBef>
              <a:spcAft>
                <a:spcPts val="0"/>
              </a:spcAft>
              <a:buClr>
                <a:schemeClr val="accent4"/>
              </a:buClr>
              <a:buSzPts val="1200"/>
              <a:buChar char="﹘"/>
              <a:defRPr>
                <a:solidFill>
                  <a:schemeClr val="accent4"/>
                </a:solidFill>
              </a:defRPr>
            </a:lvl2pPr>
            <a:lvl3pPr indent="-304800" lvl="2" marL="1371600" algn="l">
              <a:lnSpc>
                <a:spcPct val="125000"/>
              </a:lnSpc>
              <a:spcBef>
                <a:spcPts val="700"/>
              </a:spcBef>
              <a:spcAft>
                <a:spcPts val="0"/>
              </a:spcAft>
              <a:buClr>
                <a:schemeClr val="accent4"/>
              </a:buClr>
              <a:buSzPts val="1200"/>
              <a:buChar char="﹘"/>
              <a:defRPr>
                <a:solidFill>
                  <a:schemeClr val="accent4"/>
                </a:solidFill>
              </a:defRPr>
            </a:lvl3pPr>
            <a:lvl4pPr indent="-304800" lvl="3" marL="1828800" algn="l">
              <a:lnSpc>
                <a:spcPct val="125000"/>
              </a:lnSpc>
              <a:spcBef>
                <a:spcPts val="700"/>
              </a:spcBef>
              <a:spcAft>
                <a:spcPts val="0"/>
              </a:spcAft>
              <a:buClr>
                <a:schemeClr val="accent4"/>
              </a:buClr>
              <a:buSzPts val="1200"/>
              <a:buChar char="﹘"/>
              <a:defRPr>
                <a:solidFill>
                  <a:schemeClr val="accent4"/>
                </a:solidFill>
              </a:defRPr>
            </a:lvl4pPr>
            <a:lvl5pPr indent="-304800" lvl="4" marL="2286000" algn="l">
              <a:lnSpc>
                <a:spcPct val="125000"/>
              </a:lnSpc>
              <a:spcBef>
                <a:spcPts val="700"/>
              </a:spcBef>
              <a:spcAft>
                <a:spcPts val="0"/>
              </a:spcAft>
              <a:buClr>
                <a:schemeClr val="accent4"/>
              </a:buClr>
              <a:buSzPts val="1200"/>
              <a:buChar char="﹘"/>
              <a:defRPr>
                <a:solidFill>
                  <a:schemeClr val="accent4"/>
                </a:solidFill>
              </a:defRPr>
            </a:lvl5pPr>
            <a:lvl6pPr indent="-304800" lvl="5" marL="2743200" algn="l">
              <a:lnSpc>
                <a:spcPct val="125000"/>
              </a:lnSpc>
              <a:spcBef>
                <a:spcPts val="700"/>
              </a:spcBef>
              <a:spcAft>
                <a:spcPts val="0"/>
              </a:spcAft>
              <a:buClr>
                <a:schemeClr val="accent4"/>
              </a:buClr>
              <a:buSzPts val="1200"/>
              <a:buChar char="﹘"/>
              <a:defRPr>
                <a:solidFill>
                  <a:schemeClr val="accent4"/>
                </a:solidFill>
              </a:defRPr>
            </a:lvl6pPr>
            <a:lvl7pPr indent="-304800" lvl="6" marL="3200400" algn="l">
              <a:lnSpc>
                <a:spcPct val="125000"/>
              </a:lnSpc>
              <a:spcBef>
                <a:spcPts val="700"/>
              </a:spcBef>
              <a:spcAft>
                <a:spcPts val="0"/>
              </a:spcAft>
              <a:buClr>
                <a:schemeClr val="accent4"/>
              </a:buClr>
              <a:buSzPts val="1200"/>
              <a:buChar char="﹘"/>
              <a:defRPr>
                <a:solidFill>
                  <a:schemeClr val="accent4"/>
                </a:solidFill>
              </a:defRPr>
            </a:lvl7pPr>
            <a:lvl8pPr indent="-304800" lvl="7" marL="3657600" algn="l">
              <a:lnSpc>
                <a:spcPct val="125000"/>
              </a:lnSpc>
              <a:spcBef>
                <a:spcPts val="700"/>
              </a:spcBef>
              <a:spcAft>
                <a:spcPts val="0"/>
              </a:spcAft>
              <a:buClr>
                <a:schemeClr val="accent4"/>
              </a:buClr>
              <a:buSzPts val="1200"/>
              <a:buChar char="﹘"/>
              <a:defRPr>
                <a:solidFill>
                  <a:schemeClr val="accent4"/>
                </a:solidFill>
              </a:defRPr>
            </a:lvl8pPr>
            <a:lvl9pPr indent="-304800" lvl="8" marL="4114800" algn="l">
              <a:lnSpc>
                <a:spcPct val="125000"/>
              </a:lnSpc>
              <a:spcBef>
                <a:spcPts val="700"/>
              </a:spcBef>
              <a:spcAft>
                <a:spcPts val="700"/>
              </a:spcAft>
              <a:buClr>
                <a:schemeClr val="accent4"/>
              </a:buClr>
              <a:buSzPts val="1200"/>
              <a:buChar char="﹘"/>
              <a:defRPr>
                <a:solidFill>
                  <a:schemeClr val="accent4"/>
                </a:solidFill>
              </a:defRPr>
            </a:lvl9pPr>
          </a:lstStyle>
          <a:p/>
        </p:txBody>
      </p:sp>
      <p:sp>
        <p:nvSpPr>
          <p:cNvPr id="353" name="Google Shape;353;g1f03e763ce9_0_934"/>
          <p:cNvSpPr txBox="1"/>
          <p:nvPr>
            <p:ph idx="5" type="title"/>
          </p:nvPr>
        </p:nvSpPr>
        <p:spPr>
          <a:xfrm>
            <a:off x="8208250" y="4054433"/>
            <a:ext cx="3285900" cy="636900"/>
          </a:xfrm>
          <a:prstGeom prst="rect">
            <a:avLst/>
          </a:prstGeom>
          <a:noFill/>
          <a:ln>
            <a:noFill/>
          </a:ln>
        </p:spPr>
        <p:txBody>
          <a:bodyPr anchorCtr="0" anchor="b" bIns="0" lIns="0" spcFirstLastPara="1" rIns="0" wrap="square" tIns="0">
            <a:noAutofit/>
          </a:bodyPr>
          <a:lstStyle>
            <a:lvl1pPr lvl="0" algn="l">
              <a:lnSpc>
                <a:spcPct val="115000"/>
              </a:lnSpc>
              <a:spcBef>
                <a:spcPts val="0"/>
              </a:spcBef>
              <a:spcAft>
                <a:spcPts val="0"/>
              </a:spcAft>
              <a:buClr>
                <a:schemeClr val="accent4"/>
              </a:buClr>
              <a:buSzPts val="1800"/>
              <a:buNone/>
              <a:defRPr sz="1800">
                <a:solidFill>
                  <a:schemeClr val="accent4"/>
                </a:solidFill>
              </a:defRPr>
            </a:lvl1pPr>
            <a:lvl2pPr lvl="1" algn="l">
              <a:lnSpc>
                <a:spcPct val="115000"/>
              </a:lnSpc>
              <a:spcBef>
                <a:spcPts val="0"/>
              </a:spcBef>
              <a:spcAft>
                <a:spcPts val="0"/>
              </a:spcAft>
              <a:buClr>
                <a:schemeClr val="accent4"/>
              </a:buClr>
              <a:buSzPts val="1800"/>
              <a:buNone/>
              <a:defRPr sz="1800">
                <a:solidFill>
                  <a:schemeClr val="accent4"/>
                </a:solidFill>
              </a:defRPr>
            </a:lvl2pPr>
            <a:lvl3pPr lvl="2" algn="l">
              <a:lnSpc>
                <a:spcPct val="115000"/>
              </a:lnSpc>
              <a:spcBef>
                <a:spcPts val="0"/>
              </a:spcBef>
              <a:spcAft>
                <a:spcPts val="0"/>
              </a:spcAft>
              <a:buClr>
                <a:schemeClr val="accent4"/>
              </a:buClr>
              <a:buSzPts val="1800"/>
              <a:buNone/>
              <a:defRPr sz="1800">
                <a:solidFill>
                  <a:schemeClr val="accent4"/>
                </a:solidFill>
              </a:defRPr>
            </a:lvl3pPr>
            <a:lvl4pPr lvl="3" algn="l">
              <a:lnSpc>
                <a:spcPct val="115000"/>
              </a:lnSpc>
              <a:spcBef>
                <a:spcPts val="0"/>
              </a:spcBef>
              <a:spcAft>
                <a:spcPts val="0"/>
              </a:spcAft>
              <a:buClr>
                <a:schemeClr val="accent4"/>
              </a:buClr>
              <a:buSzPts val="1800"/>
              <a:buNone/>
              <a:defRPr sz="1800">
                <a:solidFill>
                  <a:schemeClr val="accent4"/>
                </a:solidFill>
              </a:defRPr>
            </a:lvl4pPr>
            <a:lvl5pPr lvl="4" algn="l">
              <a:lnSpc>
                <a:spcPct val="115000"/>
              </a:lnSpc>
              <a:spcBef>
                <a:spcPts val="0"/>
              </a:spcBef>
              <a:spcAft>
                <a:spcPts val="0"/>
              </a:spcAft>
              <a:buClr>
                <a:schemeClr val="accent4"/>
              </a:buClr>
              <a:buSzPts val="1800"/>
              <a:buNone/>
              <a:defRPr sz="1800">
                <a:solidFill>
                  <a:schemeClr val="accent4"/>
                </a:solidFill>
              </a:defRPr>
            </a:lvl5pPr>
            <a:lvl6pPr lvl="5" algn="l">
              <a:lnSpc>
                <a:spcPct val="115000"/>
              </a:lnSpc>
              <a:spcBef>
                <a:spcPts val="0"/>
              </a:spcBef>
              <a:spcAft>
                <a:spcPts val="0"/>
              </a:spcAft>
              <a:buClr>
                <a:schemeClr val="accent4"/>
              </a:buClr>
              <a:buSzPts val="1800"/>
              <a:buNone/>
              <a:defRPr sz="1800">
                <a:solidFill>
                  <a:schemeClr val="accent4"/>
                </a:solidFill>
              </a:defRPr>
            </a:lvl6pPr>
            <a:lvl7pPr lvl="6" algn="l">
              <a:lnSpc>
                <a:spcPct val="115000"/>
              </a:lnSpc>
              <a:spcBef>
                <a:spcPts val="0"/>
              </a:spcBef>
              <a:spcAft>
                <a:spcPts val="0"/>
              </a:spcAft>
              <a:buClr>
                <a:schemeClr val="accent4"/>
              </a:buClr>
              <a:buSzPts val="1800"/>
              <a:buNone/>
              <a:defRPr sz="1800">
                <a:solidFill>
                  <a:schemeClr val="accent4"/>
                </a:solidFill>
              </a:defRPr>
            </a:lvl7pPr>
            <a:lvl8pPr lvl="7" algn="l">
              <a:lnSpc>
                <a:spcPct val="115000"/>
              </a:lnSpc>
              <a:spcBef>
                <a:spcPts val="0"/>
              </a:spcBef>
              <a:spcAft>
                <a:spcPts val="0"/>
              </a:spcAft>
              <a:buClr>
                <a:schemeClr val="accent4"/>
              </a:buClr>
              <a:buSzPts val="1800"/>
              <a:buNone/>
              <a:defRPr sz="1800">
                <a:solidFill>
                  <a:schemeClr val="accent4"/>
                </a:solidFill>
              </a:defRPr>
            </a:lvl8pPr>
            <a:lvl9pPr lvl="8" algn="l">
              <a:lnSpc>
                <a:spcPct val="115000"/>
              </a:lnSpc>
              <a:spcBef>
                <a:spcPts val="0"/>
              </a:spcBef>
              <a:spcAft>
                <a:spcPts val="0"/>
              </a:spcAft>
              <a:buClr>
                <a:schemeClr val="accent4"/>
              </a:buClr>
              <a:buSzPts val="1800"/>
              <a:buNone/>
              <a:defRPr sz="1800">
                <a:solidFill>
                  <a:schemeClr val="accent4"/>
                </a:solidFill>
              </a:defRPr>
            </a:lvl9pPr>
          </a:lstStyle>
          <a:p/>
        </p:txBody>
      </p:sp>
      <p:sp>
        <p:nvSpPr>
          <p:cNvPr id="354" name="Google Shape;354;g1f03e763ce9_0_934"/>
          <p:cNvSpPr txBox="1"/>
          <p:nvPr>
            <p:ph idx="6" type="body"/>
          </p:nvPr>
        </p:nvSpPr>
        <p:spPr>
          <a:xfrm>
            <a:off x="8208250" y="4847867"/>
            <a:ext cx="3285900" cy="1543800"/>
          </a:xfrm>
          <a:prstGeom prst="rect">
            <a:avLst/>
          </a:prstGeom>
          <a:noFill/>
          <a:ln>
            <a:noFill/>
          </a:ln>
        </p:spPr>
        <p:txBody>
          <a:bodyPr anchorCtr="0" anchor="t" bIns="0" lIns="0" spcFirstLastPara="1" rIns="0" wrap="square" tIns="0">
            <a:noAutofit/>
          </a:bodyPr>
          <a:lstStyle>
            <a:lvl1pPr indent="-304800" lvl="0" marL="457200" algn="l">
              <a:lnSpc>
                <a:spcPct val="125000"/>
              </a:lnSpc>
              <a:spcBef>
                <a:spcPts val="0"/>
              </a:spcBef>
              <a:spcAft>
                <a:spcPts val="0"/>
              </a:spcAft>
              <a:buClr>
                <a:schemeClr val="accent4"/>
              </a:buClr>
              <a:buSzPts val="1200"/>
              <a:buChar char="•"/>
              <a:defRPr>
                <a:solidFill>
                  <a:schemeClr val="accent4"/>
                </a:solidFill>
              </a:defRPr>
            </a:lvl1pPr>
            <a:lvl2pPr indent="-304800" lvl="1" marL="914400" algn="l">
              <a:lnSpc>
                <a:spcPct val="125000"/>
              </a:lnSpc>
              <a:spcBef>
                <a:spcPts val="700"/>
              </a:spcBef>
              <a:spcAft>
                <a:spcPts val="0"/>
              </a:spcAft>
              <a:buClr>
                <a:schemeClr val="accent4"/>
              </a:buClr>
              <a:buSzPts val="1200"/>
              <a:buChar char="﹘"/>
              <a:defRPr>
                <a:solidFill>
                  <a:schemeClr val="accent4"/>
                </a:solidFill>
              </a:defRPr>
            </a:lvl2pPr>
            <a:lvl3pPr indent="-304800" lvl="2" marL="1371600" algn="l">
              <a:lnSpc>
                <a:spcPct val="125000"/>
              </a:lnSpc>
              <a:spcBef>
                <a:spcPts val="700"/>
              </a:spcBef>
              <a:spcAft>
                <a:spcPts val="0"/>
              </a:spcAft>
              <a:buClr>
                <a:schemeClr val="accent4"/>
              </a:buClr>
              <a:buSzPts val="1200"/>
              <a:buChar char="﹘"/>
              <a:defRPr>
                <a:solidFill>
                  <a:schemeClr val="accent4"/>
                </a:solidFill>
              </a:defRPr>
            </a:lvl3pPr>
            <a:lvl4pPr indent="-304800" lvl="3" marL="1828800" algn="l">
              <a:lnSpc>
                <a:spcPct val="125000"/>
              </a:lnSpc>
              <a:spcBef>
                <a:spcPts val="700"/>
              </a:spcBef>
              <a:spcAft>
                <a:spcPts val="0"/>
              </a:spcAft>
              <a:buClr>
                <a:schemeClr val="accent4"/>
              </a:buClr>
              <a:buSzPts val="1200"/>
              <a:buChar char="﹘"/>
              <a:defRPr>
                <a:solidFill>
                  <a:schemeClr val="accent4"/>
                </a:solidFill>
              </a:defRPr>
            </a:lvl4pPr>
            <a:lvl5pPr indent="-304800" lvl="4" marL="2286000" algn="l">
              <a:lnSpc>
                <a:spcPct val="125000"/>
              </a:lnSpc>
              <a:spcBef>
                <a:spcPts val="700"/>
              </a:spcBef>
              <a:spcAft>
                <a:spcPts val="0"/>
              </a:spcAft>
              <a:buClr>
                <a:schemeClr val="accent4"/>
              </a:buClr>
              <a:buSzPts val="1200"/>
              <a:buChar char="﹘"/>
              <a:defRPr>
                <a:solidFill>
                  <a:schemeClr val="accent4"/>
                </a:solidFill>
              </a:defRPr>
            </a:lvl5pPr>
            <a:lvl6pPr indent="-304800" lvl="5" marL="2743200" algn="l">
              <a:lnSpc>
                <a:spcPct val="125000"/>
              </a:lnSpc>
              <a:spcBef>
                <a:spcPts val="700"/>
              </a:spcBef>
              <a:spcAft>
                <a:spcPts val="0"/>
              </a:spcAft>
              <a:buClr>
                <a:schemeClr val="accent4"/>
              </a:buClr>
              <a:buSzPts val="1200"/>
              <a:buChar char="﹘"/>
              <a:defRPr>
                <a:solidFill>
                  <a:schemeClr val="accent4"/>
                </a:solidFill>
              </a:defRPr>
            </a:lvl6pPr>
            <a:lvl7pPr indent="-304800" lvl="6" marL="3200400" algn="l">
              <a:lnSpc>
                <a:spcPct val="125000"/>
              </a:lnSpc>
              <a:spcBef>
                <a:spcPts val="700"/>
              </a:spcBef>
              <a:spcAft>
                <a:spcPts val="0"/>
              </a:spcAft>
              <a:buClr>
                <a:schemeClr val="accent4"/>
              </a:buClr>
              <a:buSzPts val="1200"/>
              <a:buChar char="﹘"/>
              <a:defRPr>
                <a:solidFill>
                  <a:schemeClr val="accent4"/>
                </a:solidFill>
              </a:defRPr>
            </a:lvl7pPr>
            <a:lvl8pPr indent="-304800" lvl="7" marL="3657600" algn="l">
              <a:lnSpc>
                <a:spcPct val="125000"/>
              </a:lnSpc>
              <a:spcBef>
                <a:spcPts val="700"/>
              </a:spcBef>
              <a:spcAft>
                <a:spcPts val="0"/>
              </a:spcAft>
              <a:buClr>
                <a:schemeClr val="accent4"/>
              </a:buClr>
              <a:buSzPts val="1200"/>
              <a:buChar char="﹘"/>
              <a:defRPr>
                <a:solidFill>
                  <a:schemeClr val="accent4"/>
                </a:solidFill>
              </a:defRPr>
            </a:lvl8pPr>
            <a:lvl9pPr indent="-304800" lvl="8" marL="4114800" algn="l">
              <a:lnSpc>
                <a:spcPct val="125000"/>
              </a:lnSpc>
              <a:spcBef>
                <a:spcPts val="700"/>
              </a:spcBef>
              <a:spcAft>
                <a:spcPts val="700"/>
              </a:spcAft>
              <a:buClr>
                <a:schemeClr val="accent4"/>
              </a:buClr>
              <a:buSzPts val="1200"/>
              <a:buChar char="﹘"/>
              <a:defRPr>
                <a:solidFill>
                  <a:schemeClr val="accent4"/>
                </a:solidFill>
              </a:defRPr>
            </a:lvl9pPr>
          </a:lstStyle>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7_Points (Four)">
  <p:cSld name="TITLE_AND_BODY_2_2_1_2_1_2">
    <p:bg>
      <p:bgPr>
        <a:solidFill>
          <a:schemeClr val="dk1"/>
        </a:solidFill>
      </p:bgPr>
    </p:bg>
    <p:spTree>
      <p:nvGrpSpPr>
        <p:cNvPr id="355" name="Shape 355"/>
        <p:cNvGrpSpPr/>
        <p:nvPr/>
      </p:nvGrpSpPr>
      <p:grpSpPr>
        <a:xfrm>
          <a:off x="0" y="0"/>
          <a:ext cx="0" cy="0"/>
          <a:chOff x="0" y="0"/>
          <a:chExt cx="0" cy="0"/>
        </a:xfrm>
      </p:grpSpPr>
      <p:sp>
        <p:nvSpPr>
          <p:cNvPr id="356" name="Google Shape;356;g1f03e763ce9_0_942"/>
          <p:cNvSpPr txBox="1"/>
          <p:nvPr>
            <p:ph type="title"/>
          </p:nvPr>
        </p:nvSpPr>
        <p:spPr>
          <a:xfrm>
            <a:off x="697967" y="4053833"/>
            <a:ext cx="2346900" cy="636900"/>
          </a:xfrm>
          <a:prstGeom prst="rect">
            <a:avLst/>
          </a:prstGeom>
          <a:noFill/>
          <a:ln>
            <a:noFill/>
          </a:ln>
        </p:spPr>
        <p:txBody>
          <a:bodyPr anchorCtr="0" anchor="b" bIns="0" lIns="0" spcFirstLastPara="1" rIns="0" wrap="square" tIns="0">
            <a:noAutofit/>
          </a:bodyPr>
          <a:lstStyle>
            <a:lvl1pPr lvl="0" algn="l">
              <a:lnSpc>
                <a:spcPct val="115000"/>
              </a:lnSpc>
              <a:spcBef>
                <a:spcPts val="0"/>
              </a:spcBef>
              <a:spcAft>
                <a:spcPts val="0"/>
              </a:spcAft>
              <a:buClr>
                <a:schemeClr val="accent4"/>
              </a:buClr>
              <a:buSzPts val="1800"/>
              <a:buNone/>
              <a:defRPr sz="1800">
                <a:solidFill>
                  <a:schemeClr val="accent4"/>
                </a:solidFill>
              </a:defRPr>
            </a:lvl1pPr>
            <a:lvl2pPr lvl="1" algn="l">
              <a:lnSpc>
                <a:spcPct val="115000"/>
              </a:lnSpc>
              <a:spcBef>
                <a:spcPts val="0"/>
              </a:spcBef>
              <a:spcAft>
                <a:spcPts val="0"/>
              </a:spcAft>
              <a:buClr>
                <a:schemeClr val="accent4"/>
              </a:buClr>
              <a:buSzPts val="1800"/>
              <a:buNone/>
              <a:defRPr sz="1800">
                <a:solidFill>
                  <a:schemeClr val="accent4"/>
                </a:solidFill>
              </a:defRPr>
            </a:lvl2pPr>
            <a:lvl3pPr lvl="2" algn="l">
              <a:lnSpc>
                <a:spcPct val="115000"/>
              </a:lnSpc>
              <a:spcBef>
                <a:spcPts val="0"/>
              </a:spcBef>
              <a:spcAft>
                <a:spcPts val="0"/>
              </a:spcAft>
              <a:buClr>
                <a:schemeClr val="accent4"/>
              </a:buClr>
              <a:buSzPts val="1800"/>
              <a:buNone/>
              <a:defRPr sz="1800">
                <a:solidFill>
                  <a:schemeClr val="accent4"/>
                </a:solidFill>
              </a:defRPr>
            </a:lvl3pPr>
            <a:lvl4pPr lvl="3" algn="l">
              <a:lnSpc>
                <a:spcPct val="115000"/>
              </a:lnSpc>
              <a:spcBef>
                <a:spcPts val="0"/>
              </a:spcBef>
              <a:spcAft>
                <a:spcPts val="0"/>
              </a:spcAft>
              <a:buClr>
                <a:schemeClr val="accent4"/>
              </a:buClr>
              <a:buSzPts val="1800"/>
              <a:buNone/>
              <a:defRPr sz="1800">
                <a:solidFill>
                  <a:schemeClr val="accent4"/>
                </a:solidFill>
              </a:defRPr>
            </a:lvl4pPr>
            <a:lvl5pPr lvl="4" algn="l">
              <a:lnSpc>
                <a:spcPct val="115000"/>
              </a:lnSpc>
              <a:spcBef>
                <a:spcPts val="0"/>
              </a:spcBef>
              <a:spcAft>
                <a:spcPts val="0"/>
              </a:spcAft>
              <a:buClr>
                <a:schemeClr val="accent4"/>
              </a:buClr>
              <a:buSzPts val="1800"/>
              <a:buNone/>
              <a:defRPr sz="1800">
                <a:solidFill>
                  <a:schemeClr val="accent4"/>
                </a:solidFill>
              </a:defRPr>
            </a:lvl5pPr>
            <a:lvl6pPr lvl="5" algn="l">
              <a:lnSpc>
                <a:spcPct val="115000"/>
              </a:lnSpc>
              <a:spcBef>
                <a:spcPts val="0"/>
              </a:spcBef>
              <a:spcAft>
                <a:spcPts val="0"/>
              </a:spcAft>
              <a:buClr>
                <a:schemeClr val="accent4"/>
              </a:buClr>
              <a:buSzPts val="1800"/>
              <a:buNone/>
              <a:defRPr sz="1800">
                <a:solidFill>
                  <a:schemeClr val="accent4"/>
                </a:solidFill>
              </a:defRPr>
            </a:lvl6pPr>
            <a:lvl7pPr lvl="6" algn="l">
              <a:lnSpc>
                <a:spcPct val="115000"/>
              </a:lnSpc>
              <a:spcBef>
                <a:spcPts val="0"/>
              </a:spcBef>
              <a:spcAft>
                <a:spcPts val="0"/>
              </a:spcAft>
              <a:buClr>
                <a:schemeClr val="accent4"/>
              </a:buClr>
              <a:buSzPts val="1800"/>
              <a:buNone/>
              <a:defRPr sz="1800">
                <a:solidFill>
                  <a:schemeClr val="accent4"/>
                </a:solidFill>
              </a:defRPr>
            </a:lvl7pPr>
            <a:lvl8pPr lvl="7" algn="l">
              <a:lnSpc>
                <a:spcPct val="115000"/>
              </a:lnSpc>
              <a:spcBef>
                <a:spcPts val="0"/>
              </a:spcBef>
              <a:spcAft>
                <a:spcPts val="0"/>
              </a:spcAft>
              <a:buClr>
                <a:schemeClr val="accent4"/>
              </a:buClr>
              <a:buSzPts val="1800"/>
              <a:buNone/>
              <a:defRPr sz="1800">
                <a:solidFill>
                  <a:schemeClr val="accent4"/>
                </a:solidFill>
              </a:defRPr>
            </a:lvl8pPr>
            <a:lvl9pPr lvl="8" algn="l">
              <a:lnSpc>
                <a:spcPct val="115000"/>
              </a:lnSpc>
              <a:spcBef>
                <a:spcPts val="0"/>
              </a:spcBef>
              <a:spcAft>
                <a:spcPts val="0"/>
              </a:spcAft>
              <a:buClr>
                <a:schemeClr val="accent4"/>
              </a:buClr>
              <a:buSzPts val="1800"/>
              <a:buNone/>
              <a:defRPr sz="1800">
                <a:solidFill>
                  <a:schemeClr val="accent4"/>
                </a:solidFill>
              </a:defRPr>
            </a:lvl9pPr>
          </a:lstStyle>
          <a:p/>
        </p:txBody>
      </p:sp>
      <p:sp>
        <p:nvSpPr>
          <p:cNvPr id="357" name="Google Shape;357;g1f03e763ce9_0_942"/>
          <p:cNvSpPr txBox="1"/>
          <p:nvPr>
            <p:ph idx="1" type="body"/>
          </p:nvPr>
        </p:nvSpPr>
        <p:spPr>
          <a:xfrm>
            <a:off x="697967" y="4846313"/>
            <a:ext cx="2346900" cy="1545300"/>
          </a:xfrm>
          <a:prstGeom prst="rect">
            <a:avLst/>
          </a:prstGeom>
          <a:noFill/>
          <a:ln>
            <a:noFill/>
          </a:ln>
        </p:spPr>
        <p:txBody>
          <a:bodyPr anchorCtr="0" anchor="t" bIns="0" lIns="0" spcFirstLastPara="1" rIns="0" wrap="square" tIns="0">
            <a:noAutofit/>
          </a:bodyPr>
          <a:lstStyle>
            <a:lvl1pPr indent="-304800" lvl="0" marL="457200" algn="l">
              <a:lnSpc>
                <a:spcPct val="125000"/>
              </a:lnSpc>
              <a:spcBef>
                <a:spcPts val="0"/>
              </a:spcBef>
              <a:spcAft>
                <a:spcPts val="0"/>
              </a:spcAft>
              <a:buClr>
                <a:schemeClr val="accent4"/>
              </a:buClr>
              <a:buSzPts val="1200"/>
              <a:buChar char="•"/>
              <a:defRPr>
                <a:solidFill>
                  <a:schemeClr val="accent4"/>
                </a:solidFill>
              </a:defRPr>
            </a:lvl1pPr>
            <a:lvl2pPr indent="-304800" lvl="1" marL="914400" algn="l">
              <a:lnSpc>
                <a:spcPct val="125000"/>
              </a:lnSpc>
              <a:spcBef>
                <a:spcPts val="700"/>
              </a:spcBef>
              <a:spcAft>
                <a:spcPts val="0"/>
              </a:spcAft>
              <a:buClr>
                <a:schemeClr val="accent4"/>
              </a:buClr>
              <a:buSzPts val="1200"/>
              <a:buChar char="﹘"/>
              <a:defRPr>
                <a:solidFill>
                  <a:schemeClr val="accent4"/>
                </a:solidFill>
              </a:defRPr>
            </a:lvl2pPr>
            <a:lvl3pPr indent="-304800" lvl="2" marL="1371600" algn="l">
              <a:lnSpc>
                <a:spcPct val="125000"/>
              </a:lnSpc>
              <a:spcBef>
                <a:spcPts val="700"/>
              </a:spcBef>
              <a:spcAft>
                <a:spcPts val="0"/>
              </a:spcAft>
              <a:buClr>
                <a:schemeClr val="accent4"/>
              </a:buClr>
              <a:buSzPts val="1200"/>
              <a:buChar char="﹘"/>
              <a:defRPr>
                <a:solidFill>
                  <a:schemeClr val="accent4"/>
                </a:solidFill>
              </a:defRPr>
            </a:lvl3pPr>
            <a:lvl4pPr indent="-304800" lvl="3" marL="1828800" algn="l">
              <a:lnSpc>
                <a:spcPct val="125000"/>
              </a:lnSpc>
              <a:spcBef>
                <a:spcPts val="700"/>
              </a:spcBef>
              <a:spcAft>
                <a:spcPts val="0"/>
              </a:spcAft>
              <a:buClr>
                <a:schemeClr val="accent4"/>
              </a:buClr>
              <a:buSzPts val="1200"/>
              <a:buChar char="﹘"/>
              <a:defRPr>
                <a:solidFill>
                  <a:schemeClr val="accent4"/>
                </a:solidFill>
              </a:defRPr>
            </a:lvl4pPr>
            <a:lvl5pPr indent="-304800" lvl="4" marL="2286000" algn="l">
              <a:lnSpc>
                <a:spcPct val="125000"/>
              </a:lnSpc>
              <a:spcBef>
                <a:spcPts val="700"/>
              </a:spcBef>
              <a:spcAft>
                <a:spcPts val="0"/>
              </a:spcAft>
              <a:buClr>
                <a:schemeClr val="accent4"/>
              </a:buClr>
              <a:buSzPts val="1200"/>
              <a:buChar char="﹘"/>
              <a:defRPr>
                <a:solidFill>
                  <a:schemeClr val="accent4"/>
                </a:solidFill>
              </a:defRPr>
            </a:lvl5pPr>
            <a:lvl6pPr indent="-304800" lvl="5" marL="2743200" algn="l">
              <a:lnSpc>
                <a:spcPct val="125000"/>
              </a:lnSpc>
              <a:spcBef>
                <a:spcPts val="700"/>
              </a:spcBef>
              <a:spcAft>
                <a:spcPts val="0"/>
              </a:spcAft>
              <a:buClr>
                <a:schemeClr val="accent4"/>
              </a:buClr>
              <a:buSzPts val="1200"/>
              <a:buChar char="﹘"/>
              <a:defRPr>
                <a:solidFill>
                  <a:schemeClr val="accent4"/>
                </a:solidFill>
              </a:defRPr>
            </a:lvl6pPr>
            <a:lvl7pPr indent="-304800" lvl="6" marL="3200400" algn="l">
              <a:lnSpc>
                <a:spcPct val="125000"/>
              </a:lnSpc>
              <a:spcBef>
                <a:spcPts val="700"/>
              </a:spcBef>
              <a:spcAft>
                <a:spcPts val="0"/>
              </a:spcAft>
              <a:buClr>
                <a:schemeClr val="accent4"/>
              </a:buClr>
              <a:buSzPts val="1200"/>
              <a:buChar char="﹘"/>
              <a:defRPr>
                <a:solidFill>
                  <a:schemeClr val="accent4"/>
                </a:solidFill>
              </a:defRPr>
            </a:lvl7pPr>
            <a:lvl8pPr indent="-304800" lvl="7" marL="3657600" algn="l">
              <a:lnSpc>
                <a:spcPct val="125000"/>
              </a:lnSpc>
              <a:spcBef>
                <a:spcPts val="700"/>
              </a:spcBef>
              <a:spcAft>
                <a:spcPts val="0"/>
              </a:spcAft>
              <a:buClr>
                <a:schemeClr val="accent4"/>
              </a:buClr>
              <a:buSzPts val="1200"/>
              <a:buChar char="﹘"/>
              <a:defRPr>
                <a:solidFill>
                  <a:schemeClr val="accent4"/>
                </a:solidFill>
              </a:defRPr>
            </a:lvl8pPr>
            <a:lvl9pPr indent="-304800" lvl="8" marL="4114800" algn="l">
              <a:lnSpc>
                <a:spcPct val="125000"/>
              </a:lnSpc>
              <a:spcBef>
                <a:spcPts val="700"/>
              </a:spcBef>
              <a:spcAft>
                <a:spcPts val="700"/>
              </a:spcAft>
              <a:buClr>
                <a:schemeClr val="accent4"/>
              </a:buClr>
              <a:buSzPts val="1200"/>
              <a:buChar char="﹘"/>
              <a:defRPr>
                <a:solidFill>
                  <a:schemeClr val="accent4"/>
                </a:solidFill>
              </a:defRPr>
            </a:lvl9pPr>
          </a:lstStyle>
          <a:p/>
        </p:txBody>
      </p:sp>
      <p:sp>
        <p:nvSpPr>
          <p:cNvPr id="358" name="Google Shape;358;g1f03e763ce9_0_942"/>
          <p:cNvSpPr txBox="1"/>
          <p:nvPr>
            <p:ph idx="2" type="subTitle"/>
          </p:nvPr>
        </p:nvSpPr>
        <p:spPr>
          <a:xfrm>
            <a:off x="466350" y="466350"/>
            <a:ext cx="5163300" cy="231600"/>
          </a:xfrm>
          <a:prstGeom prst="rect">
            <a:avLst/>
          </a:prstGeom>
          <a:noFill/>
          <a:ln>
            <a:noFill/>
          </a:ln>
        </p:spPr>
        <p:txBody>
          <a:bodyPr anchorCtr="0" anchor="t" bIns="0" lIns="0" spcFirstLastPara="1" rIns="0" wrap="square" tIns="0">
            <a:noAutofit/>
          </a:bodyPr>
          <a:lstStyle>
            <a:lvl1pPr lvl="0" marR="0" algn="l">
              <a:lnSpc>
                <a:spcPct val="120000"/>
              </a:lnSpc>
              <a:spcBef>
                <a:spcPts val="0"/>
              </a:spcBef>
              <a:spcAft>
                <a:spcPts val="0"/>
              </a:spcAft>
              <a:buSzPts val="1200"/>
              <a:buNone/>
              <a:defRPr sz="1200">
                <a:solidFill>
                  <a:schemeClr val="accent4"/>
                </a:solidFill>
              </a:defRPr>
            </a:lvl1pPr>
            <a:lvl2pPr lvl="1" algn="l">
              <a:lnSpc>
                <a:spcPct val="120000"/>
              </a:lnSpc>
              <a:spcBef>
                <a:spcPts val="0"/>
              </a:spcBef>
              <a:spcAft>
                <a:spcPts val="0"/>
              </a:spcAft>
              <a:buSzPts val="1200"/>
              <a:buNone/>
              <a:defRPr sz="1200">
                <a:solidFill>
                  <a:schemeClr val="accent4"/>
                </a:solidFill>
              </a:defRPr>
            </a:lvl2pPr>
            <a:lvl3pPr lvl="2" algn="l">
              <a:lnSpc>
                <a:spcPct val="120000"/>
              </a:lnSpc>
              <a:spcBef>
                <a:spcPts val="0"/>
              </a:spcBef>
              <a:spcAft>
                <a:spcPts val="0"/>
              </a:spcAft>
              <a:buSzPts val="1200"/>
              <a:buNone/>
              <a:defRPr sz="1200">
                <a:solidFill>
                  <a:schemeClr val="accent4"/>
                </a:solidFill>
              </a:defRPr>
            </a:lvl3pPr>
            <a:lvl4pPr lvl="3" algn="l">
              <a:lnSpc>
                <a:spcPct val="120000"/>
              </a:lnSpc>
              <a:spcBef>
                <a:spcPts val="0"/>
              </a:spcBef>
              <a:spcAft>
                <a:spcPts val="0"/>
              </a:spcAft>
              <a:buSzPts val="1200"/>
              <a:buNone/>
              <a:defRPr sz="1200">
                <a:solidFill>
                  <a:schemeClr val="accent4"/>
                </a:solidFill>
              </a:defRPr>
            </a:lvl4pPr>
            <a:lvl5pPr lvl="4" algn="l">
              <a:lnSpc>
                <a:spcPct val="120000"/>
              </a:lnSpc>
              <a:spcBef>
                <a:spcPts val="0"/>
              </a:spcBef>
              <a:spcAft>
                <a:spcPts val="0"/>
              </a:spcAft>
              <a:buSzPts val="1200"/>
              <a:buNone/>
              <a:defRPr sz="1200">
                <a:solidFill>
                  <a:schemeClr val="accent4"/>
                </a:solidFill>
              </a:defRPr>
            </a:lvl5pPr>
            <a:lvl6pPr lvl="5" algn="l">
              <a:lnSpc>
                <a:spcPct val="120000"/>
              </a:lnSpc>
              <a:spcBef>
                <a:spcPts val="0"/>
              </a:spcBef>
              <a:spcAft>
                <a:spcPts val="0"/>
              </a:spcAft>
              <a:buSzPts val="1200"/>
              <a:buNone/>
              <a:defRPr sz="1200">
                <a:solidFill>
                  <a:schemeClr val="accent4"/>
                </a:solidFill>
              </a:defRPr>
            </a:lvl6pPr>
            <a:lvl7pPr lvl="6" algn="l">
              <a:lnSpc>
                <a:spcPct val="120000"/>
              </a:lnSpc>
              <a:spcBef>
                <a:spcPts val="0"/>
              </a:spcBef>
              <a:spcAft>
                <a:spcPts val="0"/>
              </a:spcAft>
              <a:buSzPts val="1200"/>
              <a:buNone/>
              <a:defRPr sz="1200">
                <a:solidFill>
                  <a:schemeClr val="accent4"/>
                </a:solidFill>
              </a:defRPr>
            </a:lvl7pPr>
            <a:lvl8pPr lvl="7" algn="l">
              <a:lnSpc>
                <a:spcPct val="120000"/>
              </a:lnSpc>
              <a:spcBef>
                <a:spcPts val="0"/>
              </a:spcBef>
              <a:spcAft>
                <a:spcPts val="0"/>
              </a:spcAft>
              <a:buSzPts val="1200"/>
              <a:buNone/>
              <a:defRPr sz="1200">
                <a:solidFill>
                  <a:schemeClr val="accent4"/>
                </a:solidFill>
              </a:defRPr>
            </a:lvl8pPr>
            <a:lvl9pPr lvl="8" algn="l">
              <a:lnSpc>
                <a:spcPct val="120000"/>
              </a:lnSpc>
              <a:spcBef>
                <a:spcPts val="0"/>
              </a:spcBef>
              <a:spcAft>
                <a:spcPts val="0"/>
              </a:spcAft>
              <a:buSzPts val="1200"/>
              <a:buNone/>
              <a:defRPr sz="1200">
                <a:solidFill>
                  <a:schemeClr val="accent4"/>
                </a:solidFill>
              </a:defRPr>
            </a:lvl9pPr>
          </a:lstStyle>
          <a:p/>
        </p:txBody>
      </p:sp>
      <p:sp>
        <p:nvSpPr>
          <p:cNvPr id="359" name="Google Shape;359;g1f03e763ce9_0_942"/>
          <p:cNvSpPr txBox="1"/>
          <p:nvPr>
            <p:ph idx="3" type="title"/>
          </p:nvPr>
        </p:nvSpPr>
        <p:spPr>
          <a:xfrm>
            <a:off x="3514317" y="4053833"/>
            <a:ext cx="2346900" cy="636900"/>
          </a:xfrm>
          <a:prstGeom prst="rect">
            <a:avLst/>
          </a:prstGeom>
          <a:noFill/>
          <a:ln>
            <a:noFill/>
          </a:ln>
        </p:spPr>
        <p:txBody>
          <a:bodyPr anchorCtr="0" anchor="b" bIns="0" lIns="0" spcFirstLastPara="1" rIns="0" wrap="square" tIns="0">
            <a:noAutofit/>
          </a:bodyPr>
          <a:lstStyle>
            <a:lvl1pPr lvl="0" algn="l">
              <a:lnSpc>
                <a:spcPct val="115000"/>
              </a:lnSpc>
              <a:spcBef>
                <a:spcPts val="0"/>
              </a:spcBef>
              <a:spcAft>
                <a:spcPts val="0"/>
              </a:spcAft>
              <a:buClr>
                <a:schemeClr val="accent4"/>
              </a:buClr>
              <a:buSzPts val="1800"/>
              <a:buNone/>
              <a:defRPr sz="1800">
                <a:solidFill>
                  <a:schemeClr val="accent4"/>
                </a:solidFill>
              </a:defRPr>
            </a:lvl1pPr>
            <a:lvl2pPr lvl="1" algn="l">
              <a:lnSpc>
                <a:spcPct val="115000"/>
              </a:lnSpc>
              <a:spcBef>
                <a:spcPts val="0"/>
              </a:spcBef>
              <a:spcAft>
                <a:spcPts val="0"/>
              </a:spcAft>
              <a:buClr>
                <a:schemeClr val="accent4"/>
              </a:buClr>
              <a:buSzPts val="1800"/>
              <a:buNone/>
              <a:defRPr sz="1800">
                <a:solidFill>
                  <a:schemeClr val="accent4"/>
                </a:solidFill>
              </a:defRPr>
            </a:lvl2pPr>
            <a:lvl3pPr lvl="2" algn="l">
              <a:lnSpc>
                <a:spcPct val="115000"/>
              </a:lnSpc>
              <a:spcBef>
                <a:spcPts val="0"/>
              </a:spcBef>
              <a:spcAft>
                <a:spcPts val="0"/>
              </a:spcAft>
              <a:buClr>
                <a:schemeClr val="accent4"/>
              </a:buClr>
              <a:buSzPts val="1800"/>
              <a:buNone/>
              <a:defRPr sz="1800">
                <a:solidFill>
                  <a:schemeClr val="accent4"/>
                </a:solidFill>
              </a:defRPr>
            </a:lvl3pPr>
            <a:lvl4pPr lvl="3" algn="l">
              <a:lnSpc>
                <a:spcPct val="115000"/>
              </a:lnSpc>
              <a:spcBef>
                <a:spcPts val="0"/>
              </a:spcBef>
              <a:spcAft>
                <a:spcPts val="0"/>
              </a:spcAft>
              <a:buClr>
                <a:schemeClr val="accent4"/>
              </a:buClr>
              <a:buSzPts val="1800"/>
              <a:buNone/>
              <a:defRPr sz="1800">
                <a:solidFill>
                  <a:schemeClr val="accent4"/>
                </a:solidFill>
              </a:defRPr>
            </a:lvl4pPr>
            <a:lvl5pPr lvl="4" algn="l">
              <a:lnSpc>
                <a:spcPct val="115000"/>
              </a:lnSpc>
              <a:spcBef>
                <a:spcPts val="0"/>
              </a:spcBef>
              <a:spcAft>
                <a:spcPts val="0"/>
              </a:spcAft>
              <a:buClr>
                <a:schemeClr val="accent4"/>
              </a:buClr>
              <a:buSzPts val="1800"/>
              <a:buNone/>
              <a:defRPr sz="1800">
                <a:solidFill>
                  <a:schemeClr val="accent4"/>
                </a:solidFill>
              </a:defRPr>
            </a:lvl5pPr>
            <a:lvl6pPr lvl="5" algn="l">
              <a:lnSpc>
                <a:spcPct val="115000"/>
              </a:lnSpc>
              <a:spcBef>
                <a:spcPts val="0"/>
              </a:spcBef>
              <a:spcAft>
                <a:spcPts val="0"/>
              </a:spcAft>
              <a:buClr>
                <a:schemeClr val="accent4"/>
              </a:buClr>
              <a:buSzPts val="1800"/>
              <a:buNone/>
              <a:defRPr sz="1800">
                <a:solidFill>
                  <a:schemeClr val="accent4"/>
                </a:solidFill>
              </a:defRPr>
            </a:lvl6pPr>
            <a:lvl7pPr lvl="6" algn="l">
              <a:lnSpc>
                <a:spcPct val="115000"/>
              </a:lnSpc>
              <a:spcBef>
                <a:spcPts val="0"/>
              </a:spcBef>
              <a:spcAft>
                <a:spcPts val="0"/>
              </a:spcAft>
              <a:buClr>
                <a:schemeClr val="accent4"/>
              </a:buClr>
              <a:buSzPts val="1800"/>
              <a:buNone/>
              <a:defRPr sz="1800">
                <a:solidFill>
                  <a:schemeClr val="accent4"/>
                </a:solidFill>
              </a:defRPr>
            </a:lvl7pPr>
            <a:lvl8pPr lvl="7" algn="l">
              <a:lnSpc>
                <a:spcPct val="115000"/>
              </a:lnSpc>
              <a:spcBef>
                <a:spcPts val="0"/>
              </a:spcBef>
              <a:spcAft>
                <a:spcPts val="0"/>
              </a:spcAft>
              <a:buClr>
                <a:schemeClr val="accent4"/>
              </a:buClr>
              <a:buSzPts val="1800"/>
              <a:buNone/>
              <a:defRPr sz="1800">
                <a:solidFill>
                  <a:schemeClr val="accent4"/>
                </a:solidFill>
              </a:defRPr>
            </a:lvl8pPr>
            <a:lvl9pPr lvl="8" algn="l">
              <a:lnSpc>
                <a:spcPct val="115000"/>
              </a:lnSpc>
              <a:spcBef>
                <a:spcPts val="0"/>
              </a:spcBef>
              <a:spcAft>
                <a:spcPts val="0"/>
              </a:spcAft>
              <a:buClr>
                <a:schemeClr val="accent4"/>
              </a:buClr>
              <a:buSzPts val="1800"/>
              <a:buNone/>
              <a:defRPr sz="1800">
                <a:solidFill>
                  <a:schemeClr val="accent4"/>
                </a:solidFill>
              </a:defRPr>
            </a:lvl9pPr>
          </a:lstStyle>
          <a:p/>
        </p:txBody>
      </p:sp>
      <p:sp>
        <p:nvSpPr>
          <p:cNvPr id="360" name="Google Shape;360;g1f03e763ce9_0_942"/>
          <p:cNvSpPr txBox="1"/>
          <p:nvPr>
            <p:ph idx="4" type="body"/>
          </p:nvPr>
        </p:nvSpPr>
        <p:spPr>
          <a:xfrm>
            <a:off x="3514317" y="4846313"/>
            <a:ext cx="2346900" cy="1545300"/>
          </a:xfrm>
          <a:prstGeom prst="rect">
            <a:avLst/>
          </a:prstGeom>
          <a:noFill/>
          <a:ln>
            <a:noFill/>
          </a:ln>
        </p:spPr>
        <p:txBody>
          <a:bodyPr anchorCtr="0" anchor="t" bIns="0" lIns="0" spcFirstLastPara="1" rIns="0" wrap="square" tIns="0">
            <a:noAutofit/>
          </a:bodyPr>
          <a:lstStyle>
            <a:lvl1pPr indent="-304800" lvl="0" marL="457200" algn="l">
              <a:lnSpc>
                <a:spcPct val="125000"/>
              </a:lnSpc>
              <a:spcBef>
                <a:spcPts val="0"/>
              </a:spcBef>
              <a:spcAft>
                <a:spcPts val="0"/>
              </a:spcAft>
              <a:buClr>
                <a:schemeClr val="accent4"/>
              </a:buClr>
              <a:buSzPts val="1200"/>
              <a:buChar char="•"/>
              <a:defRPr>
                <a:solidFill>
                  <a:schemeClr val="accent4"/>
                </a:solidFill>
              </a:defRPr>
            </a:lvl1pPr>
            <a:lvl2pPr indent="-304800" lvl="1" marL="914400" algn="l">
              <a:lnSpc>
                <a:spcPct val="125000"/>
              </a:lnSpc>
              <a:spcBef>
                <a:spcPts val="700"/>
              </a:spcBef>
              <a:spcAft>
                <a:spcPts val="0"/>
              </a:spcAft>
              <a:buClr>
                <a:schemeClr val="accent4"/>
              </a:buClr>
              <a:buSzPts val="1200"/>
              <a:buChar char="﹘"/>
              <a:defRPr>
                <a:solidFill>
                  <a:schemeClr val="accent4"/>
                </a:solidFill>
              </a:defRPr>
            </a:lvl2pPr>
            <a:lvl3pPr indent="-304800" lvl="2" marL="1371600" algn="l">
              <a:lnSpc>
                <a:spcPct val="125000"/>
              </a:lnSpc>
              <a:spcBef>
                <a:spcPts val="700"/>
              </a:spcBef>
              <a:spcAft>
                <a:spcPts val="0"/>
              </a:spcAft>
              <a:buClr>
                <a:schemeClr val="accent4"/>
              </a:buClr>
              <a:buSzPts val="1200"/>
              <a:buChar char="﹘"/>
              <a:defRPr>
                <a:solidFill>
                  <a:schemeClr val="accent4"/>
                </a:solidFill>
              </a:defRPr>
            </a:lvl3pPr>
            <a:lvl4pPr indent="-304800" lvl="3" marL="1828800" algn="l">
              <a:lnSpc>
                <a:spcPct val="125000"/>
              </a:lnSpc>
              <a:spcBef>
                <a:spcPts val="700"/>
              </a:spcBef>
              <a:spcAft>
                <a:spcPts val="0"/>
              </a:spcAft>
              <a:buClr>
                <a:schemeClr val="accent4"/>
              </a:buClr>
              <a:buSzPts val="1200"/>
              <a:buChar char="﹘"/>
              <a:defRPr>
                <a:solidFill>
                  <a:schemeClr val="accent4"/>
                </a:solidFill>
              </a:defRPr>
            </a:lvl4pPr>
            <a:lvl5pPr indent="-304800" lvl="4" marL="2286000" algn="l">
              <a:lnSpc>
                <a:spcPct val="125000"/>
              </a:lnSpc>
              <a:spcBef>
                <a:spcPts val="700"/>
              </a:spcBef>
              <a:spcAft>
                <a:spcPts val="0"/>
              </a:spcAft>
              <a:buClr>
                <a:schemeClr val="accent4"/>
              </a:buClr>
              <a:buSzPts val="1200"/>
              <a:buChar char="﹘"/>
              <a:defRPr>
                <a:solidFill>
                  <a:schemeClr val="accent4"/>
                </a:solidFill>
              </a:defRPr>
            </a:lvl5pPr>
            <a:lvl6pPr indent="-304800" lvl="5" marL="2743200" algn="l">
              <a:lnSpc>
                <a:spcPct val="125000"/>
              </a:lnSpc>
              <a:spcBef>
                <a:spcPts val="700"/>
              </a:spcBef>
              <a:spcAft>
                <a:spcPts val="0"/>
              </a:spcAft>
              <a:buClr>
                <a:schemeClr val="accent4"/>
              </a:buClr>
              <a:buSzPts val="1200"/>
              <a:buChar char="﹘"/>
              <a:defRPr>
                <a:solidFill>
                  <a:schemeClr val="accent4"/>
                </a:solidFill>
              </a:defRPr>
            </a:lvl6pPr>
            <a:lvl7pPr indent="-304800" lvl="6" marL="3200400" algn="l">
              <a:lnSpc>
                <a:spcPct val="125000"/>
              </a:lnSpc>
              <a:spcBef>
                <a:spcPts val="700"/>
              </a:spcBef>
              <a:spcAft>
                <a:spcPts val="0"/>
              </a:spcAft>
              <a:buClr>
                <a:schemeClr val="accent4"/>
              </a:buClr>
              <a:buSzPts val="1200"/>
              <a:buChar char="﹘"/>
              <a:defRPr>
                <a:solidFill>
                  <a:schemeClr val="accent4"/>
                </a:solidFill>
              </a:defRPr>
            </a:lvl7pPr>
            <a:lvl8pPr indent="-304800" lvl="7" marL="3657600" algn="l">
              <a:lnSpc>
                <a:spcPct val="125000"/>
              </a:lnSpc>
              <a:spcBef>
                <a:spcPts val="700"/>
              </a:spcBef>
              <a:spcAft>
                <a:spcPts val="0"/>
              </a:spcAft>
              <a:buClr>
                <a:schemeClr val="accent4"/>
              </a:buClr>
              <a:buSzPts val="1200"/>
              <a:buChar char="﹘"/>
              <a:defRPr>
                <a:solidFill>
                  <a:schemeClr val="accent4"/>
                </a:solidFill>
              </a:defRPr>
            </a:lvl8pPr>
            <a:lvl9pPr indent="-304800" lvl="8" marL="4114800" algn="l">
              <a:lnSpc>
                <a:spcPct val="125000"/>
              </a:lnSpc>
              <a:spcBef>
                <a:spcPts val="700"/>
              </a:spcBef>
              <a:spcAft>
                <a:spcPts val="700"/>
              </a:spcAft>
              <a:buClr>
                <a:schemeClr val="accent4"/>
              </a:buClr>
              <a:buSzPts val="1200"/>
              <a:buChar char="﹘"/>
              <a:defRPr>
                <a:solidFill>
                  <a:schemeClr val="accent4"/>
                </a:solidFill>
              </a:defRPr>
            </a:lvl9pPr>
          </a:lstStyle>
          <a:p/>
        </p:txBody>
      </p:sp>
      <p:sp>
        <p:nvSpPr>
          <p:cNvPr id="361" name="Google Shape;361;g1f03e763ce9_0_942"/>
          <p:cNvSpPr txBox="1"/>
          <p:nvPr>
            <p:ph idx="5" type="title"/>
          </p:nvPr>
        </p:nvSpPr>
        <p:spPr>
          <a:xfrm>
            <a:off x="6330667" y="4053833"/>
            <a:ext cx="2346900" cy="636900"/>
          </a:xfrm>
          <a:prstGeom prst="rect">
            <a:avLst/>
          </a:prstGeom>
          <a:noFill/>
          <a:ln>
            <a:noFill/>
          </a:ln>
        </p:spPr>
        <p:txBody>
          <a:bodyPr anchorCtr="0" anchor="b" bIns="0" lIns="0" spcFirstLastPara="1" rIns="0" wrap="square" tIns="0">
            <a:noAutofit/>
          </a:bodyPr>
          <a:lstStyle>
            <a:lvl1pPr lvl="0" algn="l">
              <a:lnSpc>
                <a:spcPct val="115000"/>
              </a:lnSpc>
              <a:spcBef>
                <a:spcPts val="0"/>
              </a:spcBef>
              <a:spcAft>
                <a:spcPts val="0"/>
              </a:spcAft>
              <a:buClr>
                <a:schemeClr val="accent4"/>
              </a:buClr>
              <a:buSzPts val="1800"/>
              <a:buNone/>
              <a:defRPr sz="1800">
                <a:solidFill>
                  <a:schemeClr val="accent4"/>
                </a:solidFill>
              </a:defRPr>
            </a:lvl1pPr>
            <a:lvl2pPr lvl="1" algn="l">
              <a:lnSpc>
                <a:spcPct val="115000"/>
              </a:lnSpc>
              <a:spcBef>
                <a:spcPts val="0"/>
              </a:spcBef>
              <a:spcAft>
                <a:spcPts val="0"/>
              </a:spcAft>
              <a:buClr>
                <a:schemeClr val="accent4"/>
              </a:buClr>
              <a:buSzPts val="1800"/>
              <a:buNone/>
              <a:defRPr sz="1800">
                <a:solidFill>
                  <a:schemeClr val="accent4"/>
                </a:solidFill>
              </a:defRPr>
            </a:lvl2pPr>
            <a:lvl3pPr lvl="2" algn="l">
              <a:lnSpc>
                <a:spcPct val="115000"/>
              </a:lnSpc>
              <a:spcBef>
                <a:spcPts val="0"/>
              </a:spcBef>
              <a:spcAft>
                <a:spcPts val="0"/>
              </a:spcAft>
              <a:buClr>
                <a:schemeClr val="accent4"/>
              </a:buClr>
              <a:buSzPts val="1800"/>
              <a:buNone/>
              <a:defRPr sz="1800">
                <a:solidFill>
                  <a:schemeClr val="accent4"/>
                </a:solidFill>
              </a:defRPr>
            </a:lvl3pPr>
            <a:lvl4pPr lvl="3" algn="l">
              <a:lnSpc>
                <a:spcPct val="115000"/>
              </a:lnSpc>
              <a:spcBef>
                <a:spcPts val="0"/>
              </a:spcBef>
              <a:spcAft>
                <a:spcPts val="0"/>
              </a:spcAft>
              <a:buClr>
                <a:schemeClr val="accent4"/>
              </a:buClr>
              <a:buSzPts val="1800"/>
              <a:buNone/>
              <a:defRPr sz="1800">
                <a:solidFill>
                  <a:schemeClr val="accent4"/>
                </a:solidFill>
              </a:defRPr>
            </a:lvl4pPr>
            <a:lvl5pPr lvl="4" algn="l">
              <a:lnSpc>
                <a:spcPct val="115000"/>
              </a:lnSpc>
              <a:spcBef>
                <a:spcPts val="0"/>
              </a:spcBef>
              <a:spcAft>
                <a:spcPts val="0"/>
              </a:spcAft>
              <a:buClr>
                <a:schemeClr val="accent4"/>
              </a:buClr>
              <a:buSzPts val="1800"/>
              <a:buNone/>
              <a:defRPr sz="1800">
                <a:solidFill>
                  <a:schemeClr val="accent4"/>
                </a:solidFill>
              </a:defRPr>
            </a:lvl5pPr>
            <a:lvl6pPr lvl="5" algn="l">
              <a:lnSpc>
                <a:spcPct val="115000"/>
              </a:lnSpc>
              <a:spcBef>
                <a:spcPts val="0"/>
              </a:spcBef>
              <a:spcAft>
                <a:spcPts val="0"/>
              </a:spcAft>
              <a:buClr>
                <a:schemeClr val="accent4"/>
              </a:buClr>
              <a:buSzPts val="1800"/>
              <a:buNone/>
              <a:defRPr sz="1800">
                <a:solidFill>
                  <a:schemeClr val="accent4"/>
                </a:solidFill>
              </a:defRPr>
            </a:lvl6pPr>
            <a:lvl7pPr lvl="6" algn="l">
              <a:lnSpc>
                <a:spcPct val="115000"/>
              </a:lnSpc>
              <a:spcBef>
                <a:spcPts val="0"/>
              </a:spcBef>
              <a:spcAft>
                <a:spcPts val="0"/>
              </a:spcAft>
              <a:buClr>
                <a:schemeClr val="accent4"/>
              </a:buClr>
              <a:buSzPts val="1800"/>
              <a:buNone/>
              <a:defRPr sz="1800">
                <a:solidFill>
                  <a:schemeClr val="accent4"/>
                </a:solidFill>
              </a:defRPr>
            </a:lvl7pPr>
            <a:lvl8pPr lvl="7" algn="l">
              <a:lnSpc>
                <a:spcPct val="115000"/>
              </a:lnSpc>
              <a:spcBef>
                <a:spcPts val="0"/>
              </a:spcBef>
              <a:spcAft>
                <a:spcPts val="0"/>
              </a:spcAft>
              <a:buClr>
                <a:schemeClr val="accent4"/>
              </a:buClr>
              <a:buSzPts val="1800"/>
              <a:buNone/>
              <a:defRPr sz="1800">
                <a:solidFill>
                  <a:schemeClr val="accent4"/>
                </a:solidFill>
              </a:defRPr>
            </a:lvl8pPr>
            <a:lvl9pPr lvl="8" algn="l">
              <a:lnSpc>
                <a:spcPct val="115000"/>
              </a:lnSpc>
              <a:spcBef>
                <a:spcPts val="0"/>
              </a:spcBef>
              <a:spcAft>
                <a:spcPts val="0"/>
              </a:spcAft>
              <a:buClr>
                <a:schemeClr val="accent4"/>
              </a:buClr>
              <a:buSzPts val="1800"/>
              <a:buNone/>
              <a:defRPr sz="1800">
                <a:solidFill>
                  <a:schemeClr val="accent4"/>
                </a:solidFill>
              </a:defRPr>
            </a:lvl9pPr>
          </a:lstStyle>
          <a:p/>
        </p:txBody>
      </p:sp>
      <p:sp>
        <p:nvSpPr>
          <p:cNvPr id="362" name="Google Shape;362;g1f03e763ce9_0_942"/>
          <p:cNvSpPr txBox="1"/>
          <p:nvPr>
            <p:ph idx="6" type="body"/>
          </p:nvPr>
        </p:nvSpPr>
        <p:spPr>
          <a:xfrm>
            <a:off x="6330667" y="4846313"/>
            <a:ext cx="2346900" cy="1545300"/>
          </a:xfrm>
          <a:prstGeom prst="rect">
            <a:avLst/>
          </a:prstGeom>
          <a:noFill/>
          <a:ln>
            <a:noFill/>
          </a:ln>
        </p:spPr>
        <p:txBody>
          <a:bodyPr anchorCtr="0" anchor="t" bIns="0" lIns="0" spcFirstLastPara="1" rIns="0" wrap="square" tIns="0">
            <a:noAutofit/>
          </a:bodyPr>
          <a:lstStyle>
            <a:lvl1pPr indent="-304800" lvl="0" marL="457200" algn="l">
              <a:lnSpc>
                <a:spcPct val="125000"/>
              </a:lnSpc>
              <a:spcBef>
                <a:spcPts val="0"/>
              </a:spcBef>
              <a:spcAft>
                <a:spcPts val="0"/>
              </a:spcAft>
              <a:buClr>
                <a:schemeClr val="accent4"/>
              </a:buClr>
              <a:buSzPts val="1200"/>
              <a:buChar char="•"/>
              <a:defRPr>
                <a:solidFill>
                  <a:schemeClr val="accent4"/>
                </a:solidFill>
              </a:defRPr>
            </a:lvl1pPr>
            <a:lvl2pPr indent="-304800" lvl="1" marL="914400" algn="l">
              <a:lnSpc>
                <a:spcPct val="125000"/>
              </a:lnSpc>
              <a:spcBef>
                <a:spcPts val="700"/>
              </a:spcBef>
              <a:spcAft>
                <a:spcPts val="0"/>
              </a:spcAft>
              <a:buClr>
                <a:schemeClr val="accent4"/>
              </a:buClr>
              <a:buSzPts val="1200"/>
              <a:buChar char="﹘"/>
              <a:defRPr>
                <a:solidFill>
                  <a:schemeClr val="accent4"/>
                </a:solidFill>
              </a:defRPr>
            </a:lvl2pPr>
            <a:lvl3pPr indent="-304800" lvl="2" marL="1371600" algn="l">
              <a:lnSpc>
                <a:spcPct val="125000"/>
              </a:lnSpc>
              <a:spcBef>
                <a:spcPts val="700"/>
              </a:spcBef>
              <a:spcAft>
                <a:spcPts val="0"/>
              </a:spcAft>
              <a:buClr>
                <a:schemeClr val="accent4"/>
              </a:buClr>
              <a:buSzPts val="1200"/>
              <a:buChar char="﹘"/>
              <a:defRPr>
                <a:solidFill>
                  <a:schemeClr val="accent4"/>
                </a:solidFill>
              </a:defRPr>
            </a:lvl3pPr>
            <a:lvl4pPr indent="-304800" lvl="3" marL="1828800" algn="l">
              <a:lnSpc>
                <a:spcPct val="125000"/>
              </a:lnSpc>
              <a:spcBef>
                <a:spcPts val="700"/>
              </a:spcBef>
              <a:spcAft>
                <a:spcPts val="0"/>
              </a:spcAft>
              <a:buClr>
                <a:schemeClr val="accent4"/>
              </a:buClr>
              <a:buSzPts val="1200"/>
              <a:buChar char="﹘"/>
              <a:defRPr>
                <a:solidFill>
                  <a:schemeClr val="accent4"/>
                </a:solidFill>
              </a:defRPr>
            </a:lvl4pPr>
            <a:lvl5pPr indent="-304800" lvl="4" marL="2286000" algn="l">
              <a:lnSpc>
                <a:spcPct val="125000"/>
              </a:lnSpc>
              <a:spcBef>
                <a:spcPts val="700"/>
              </a:spcBef>
              <a:spcAft>
                <a:spcPts val="0"/>
              </a:spcAft>
              <a:buClr>
                <a:schemeClr val="accent4"/>
              </a:buClr>
              <a:buSzPts val="1200"/>
              <a:buChar char="﹘"/>
              <a:defRPr>
                <a:solidFill>
                  <a:schemeClr val="accent4"/>
                </a:solidFill>
              </a:defRPr>
            </a:lvl5pPr>
            <a:lvl6pPr indent="-304800" lvl="5" marL="2743200" algn="l">
              <a:lnSpc>
                <a:spcPct val="125000"/>
              </a:lnSpc>
              <a:spcBef>
                <a:spcPts val="700"/>
              </a:spcBef>
              <a:spcAft>
                <a:spcPts val="0"/>
              </a:spcAft>
              <a:buClr>
                <a:schemeClr val="accent4"/>
              </a:buClr>
              <a:buSzPts val="1200"/>
              <a:buChar char="﹘"/>
              <a:defRPr>
                <a:solidFill>
                  <a:schemeClr val="accent4"/>
                </a:solidFill>
              </a:defRPr>
            </a:lvl6pPr>
            <a:lvl7pPr indent="-304800" lvl="6" marL="3200400" algn="l">
              <a:lnSpc>
                <a:spcPct val="125000"/>
              </a:lnSpc>
              <a:spcBef>
                <a:spcPts val="700"/>
              </a:spcBef>
              <a:spcAft>
                <a:spcPts val="0"/>
              </a:spcAft>
              <a:buClr>
                <a:schemeClr val="accent4"/>
              </a:buClr>
              <a:buSzPts val="1200"/>
              <a:buChar char="﹘"/>
              <a:defRPr>
                <a:solidFill>
                  <a:schemeClr val="accent4"/>
                </a:solidFill>
              </a:defRPr>
            </a:lvl7pPr>
            <a:lvl8pPr indent="-304800" lvl="7" marL="3657600" algn="l">
              <a:lnSpc>
                <a:spcPct val="125000"/>
              </a:lnSpc>
              <a:spcBef>
                <a:spcPts val="700"/>
              </a:spcBef>
              <a:spcAft>
                <a:spcPts val="0"/>
              </a:spcAft>
              <a:buClr>
                <a:schemeClr val="accent4"/>
              </a:buClr>
              <a:buSzPts val="1200"/>
              <a:buChar char="﹘"/>
              <a:defRPr>
                <a:solidFill>
                  <a:schemeClr val="accent4"/>
                </a:solidFill>
              </a:defRPr>
            </a:lvl8pPr>
            <a:lvl9pPr indent="-304800" lvl="8" marL="4114800" algn="l">
              <a:lnSpc>
                <a:spcPct val="125000"/>
              </a:lnSpc>
              <a:spcBef>
                <a:spcPts val="700"/>
              </a:spcBef>
              <a:spcAft>
                <a:spcPts val="700"/>
              </a:spcAft>
              <a:buClr>
                <a:schemeClr val="accent4"/>
              </a:buClr>
              <a:buSzPts val="1200"/>
              <a:buChar char="﹘"/>
              <a:defRPr>
                <a:solidFill>
                  <a:schemeClr val="accent4"/>
                </a:solidFill>
              </a:defRPr>
            </a:lvl9pPr>
          </a:lstStyle>
          <a:p/>
        </p:txBody>
      </p:sp>
      <p:sp>
        <p:nvSpPr>
          <p:cNvPr id="363" name="Google Shape;363;g1f03e763ce9_0_942"/>
          <p:cNvSpPr txBox="1"/>
          <p:nvPr>
            <p:ph idx="7" type="title"/>
          </p:nvPr>
        </p:nvSpPr>
        <p:spPr>
          <a:xfrm>
            <a:off x="9147033" y="4053833"/>
            <a:ext cx="2346900" cy="636900"/>
          </a:xfrm>
          <a:prstGeom prst="rect">
            <a:avLst/>
          </a:prstGeom>
          <a:noFill/>
          <a:ln>
            <a:noFill/>
          </a:ln>
        </p:spPr>
        <p:txBody>
          <a:bodyPr anchorCtr="0" anchor="b" bIns="0" lIns="0" spcFirstLastPara="1" rIns="0" wrap="square" tIns="0">
            <a:noAutofit/>
          </a:bodyPr>
          <a:lstStyle>
            <a:lvl1pPr lvl="0" algn="l">
              <a:lnSpc>
                <a:spcPct val="115000"/>
              </a:lnSpc>
              <a:spcBef>
                <a:spcPts val="0"/>
              </a:spcBef>
              <a:spcAft>
                <a:spcPts val="0"/>
              </a:spcAft>
              <a:buClr>
                <a:schemeClr val="accent4"/>
              </a:buClr>
              <a:buSzPts val="1800"/>
              <a:buNone/>
              <a:defRPr sz="1800">
                <a:solidFill>
                  <a:schemeClr val="accent4"/>
                </a:solidFill>
              </a:defRPr>
            </a:lvl1pPr>
            <a:lvl2pPr lvl="1" algn="l">
              <a:lnSpc>
                <a:spcPct val="115000"/>
              </a:lnSpc>
              <a:spcBef>
                <a:spcPts val="0"/>
              </a:spcBef>
              <a:spcAft>
                <a:spcPts val="0"/>
              </a:spcAft>
              <a:buClr>
                <a:schemeClr val="accent4"/>
              </a:buClr>
              <a:buSzPts val="1800"/>
              <a:buNone/>
              <a:defRPr sz="1800">
                <a:solidFill>
                  <a:schemeClr val="accent4"/>
                </a:solidFill>
              </a:defRPr>
            </a:lvl2pPr>
            <a:lvl3pPr lvl="2" algn="l">
              <a:lnSpc>
                <a:spcPct val="115000"/>
              </a:lnSpc>
              <a:spcBef>
                <a:spcPts val="0"/>
              </a:spcBef>
              <a:spcAft>
                <a:spcPts val="0"/>
              </a:spcAft>
              <a:buClr>
                <a:schemeClr val="accent4"/>
              </a:buClr>
              <a:buSzPts val="1800"/>
              <a:buNone/>
              <a:defRPr sz="1800">
                <a:solidFill>
                  <a:schemeClr val="accent4"/>
                </a:solidFill>
              </a:defRPr>
            </a:lvl3pPr>
            <a:lvl4pPr lvl="3" algn="l">
              <a:lnSpc>
                <a:spcPct val="115000"/>
              </a:lnSpc>
              <a:spcBef>
                <a:spcPts val="0"/>
              </a:spcBef>
              <a:spcAft>
                <a:spcPts val="0"/>
              </a:spcAft>
              <a:buClr>
                <a:schemeClr val="accent4"/>
              </a:buClr>
              <a:buSzPts val="1800"/>
              <a:buNone/>
              <a:defRPr sz="1800">
                <a:solidFill>
                  <a:schemeClr val="accent4"/>
                </a:solidFill>
              </a:defRPr>
            </a:lvl4pPr>
            <a:lvl5pPr lvl="4" algn="l">
              <a:lnSpc>
                <a:spcPct val="115000"/>
              </a:lnSpc>
              <a:spcBef>
                <a:spcPts val="0"/>
              </a:spcBef>
              <a:spcAft>
                <a:spcPts val="0"/>
              </a:spcAft>
              <a:buClr>
                <a:schemeClr val="accent4"/>
              </a:buClr>
              <a:buSzPts val="1800"/>
              <a:buNone/>
              <a:defRPr sz="1800">
                <a:solidFill>
                  <a:schemeClr val="accent4"/>
                </a:solidFill>
              </a:defRPr>
            </a:lvl5pPr>
            <a:lvl6pPr lvl="5" algn="l">
              <a:lnSpc>
                <a:spcPct val="115000"/>
              </a:lnSpc>
              <a:spcBef>
                <a:spcPts val="0"/>
              </a:spcBef>
              <a:spcAft>
                <a:spcPts val="0"/>
              </a:spcAft>
              <a:buClr>
                <a:schemeClr val="accent4"/>
              </a:buClr>
              <a:buSzPts val="1800"/>
              <a:buNone/>
              <a:defRPr sz="1800">
                <a:solidFill>
                  <a:schemeClr val="accent4"/>
                </a:solidFill>
              </a:defRPr>
            </a:lvl6pPr>
            <a:lvl7pPr lvl="6" algn="l">
              <a:lnSpc>
                <a:spcPct val="115000"/>
              </a:lnSpc>
              <a:spcBef>
                <a:spcPts val="0"/>
              </a:spcBef>
              <a:spcAft>
                <a:spcPts val="0"/>
              </a:spcAft>
              <a:buClr>
                <a:schemeClr val="accent4"/>
              </a:buClr>
              <a:buSzPts val="1800"/>
              <a:buNone/>
              <a:defRPr sz="1800">
                <a:solidFill>
                  <a:schemeClr val="accent4"/>
                </a:solidFill>
              </a:defRPr>
            </a:lvl7pPr>
            <a:lvl8pPr lvl="7" algn="l">
              <a:lnSpc>
                <a:spcPct val="115000"/>
              </a:lnSpc>
              <a:spcBef>
                <a:spcPts val="0"/>
              </a:spcBef>
              <a:spcAft>
                <a:spcPts val="0"/>
              </a:spcAft>
              <a:buClr>
                <a:schemeClr val="accent4"/>
              </a:buClr>
              <a:buSzPts val="1800"/>
              <a:buNone/>
              <a:defRPr sz="1800">
                <a:solidFill>
                  <a:schemeClr val="accent4"/>
                </a:solidFill>
              </a:defRPr>
            </a:lvl8pPr>
            <a:lvl9pPr lvl="8" algn="l">
              <a:lnSpc>
                <a:spcPct val="115000"/>
              </a:lnSpc>
              <a:spcBef>
                <a:spcPts val="0"/>
              </a:spcBef>
              <a:spcAft>
                <a:spcPts val="0"/>
              </a:spcAft>
              <a:buClr>
                <a:schemeClr val="accent4"/>
              </a:buClr>
              <a:buSzPts val="1800"/>
              <a:buNone/>
              <a:defRPr sz="1800">
                <a:solidFill>
                  <a:schemeClr val="accent4"/>
                </a:solidFill>
              </a:defRPr>
            </a:lvl9pPr>
          </a:lstStyle>
          <a:p/>
        </p:txBody>
      </p:sp>
      <p:sp>
        <p:nvSpPr>
          <p:cNvPr id="364" name="Google Shape;364;g1f03e763ce9_0_942"/>
          <p:cNvSpPr txBox="1"/>
          <p:nvPr>
            <p:ph idx="8" type="body"/>
          </p:nvPr>
        </p:nvSpPr>
        <p:spPr>
          <a:xfrm>
            <a:off x="9147033" y="4846313"/>
            <a:ext cx="2346900" cy="1545300"/>
          </a:xfrm>
          <a:prstGeom prst="rect">
            <a:avLst/>
          </a:prstGeom>
          <a:noFill/>
          <a:ln>
            <a:noFill/>
          </a:ln>
        </p:spPr>
        <p:txBody>
          <a:bodyPr anchorCtr="0" anchor="t" bIns="0" lIns="0" spcFirstLastPara="1" rIns="0" wrap="square" tIns="0">
            <a:noAutofit/>
          </a:bodyPr>
          <a:lstStyle>
            <a:lvl1pPr indent="-304800" lvl="0" marL="457200" algn="l">
              <a:lnSpc>
                <a:spcPct val="125000"/>
              </a:lnSpc>
              <a:spcBef>
                <a:spcPts val="0"/>
              </a:spcBef>
              <a:spcAft>
                <a:spcPts val="0"/>
              </a:spcAft>
              <a:buClr>
                <a:schemeClr val="accent4"/>
              </a:buClr>
              <a:buSzPts val="1200"/>
              <a:buChar char="•"/>
              <a:defRPr>
                <a:solidFill>
                  <a:schemeClr val="accent4"/>
                </a:solidFill>
              </a:defRPr>
            </a:lvl1pPr>
            <a:lvl2pPr indent="-304800" lvl="1" marL="914400" algn="l">
              <a:lnSpc>
                <a:spcPct val="125000"/>
              </a:lnSpc>
              <a:spcBef>
                <a:spcPts val="700"/>
              </a:spcBef>
              <a:spcAft>
                <a:spcPts val="0"/>
              </a:spcAft>
              <a:buClr>
                <a:schemeClr val="accent4"/>
              </a:buClr>
              <a:buSzPts val="1200"/>
              <a:buChar char="﹘"/>
              <a:defRPr>
                <a:solidFill>
                  <a:schemeClr val="accent4"/>
                </a:solidFill>
              </a:defRPr>
            </a:lvl2pPr>
            <a:lvl3pPr indent="-304800" lvl="2" marL="1371600" algn="l">
              <a:lnSpc>
                <a:spcPct val="125000"/>
              </a:lnSpc>
              <a:spcBef>
                <a:spcPts val="700"/>
              </a:spcBef>
              <a:spcAft>
                <a:spcPts val="0"/>
              </a:spcAft>
              <a:buClr>
                <a:schemeClr val="accent4"/>
              </a:buClr>
              <a:buSzPts val="1200"/>
              <a:buChar char="﹘"/>
              <a:defRPr>
                <a:solidFill>
                  <a:schemeClr val="accent4"/>
                </a:solidFill>
              </a:defRPr>
            </a:lvl3pPr>
            <a:lvl4pPr indent="-304800" lvl="3" marL="1828800" algn="l">
              <a:lnSpc>
                <a:spcPct val="125000"/>
              </a:lnSpc>
              <a:spcBef>
                <a:spcPts val="700"/>
              </a:spcBef>
              <a:spcAft>
                <a:spcPts val="0"/>
              </a:spcAft>
              <a:buClr>
                <a:schemeClr val="accent4"/>
              </a:buClr>
              <a:buSzPts val="1200"/>
              <a:buChar char="﹘"/>
              <a:defRPr>
                <a:solidFill>
                  <a:schemeClr val="accent4"/>
                </a:solidFill>
              </a:defRPr>
            </a:lvl4pPr>
            <a:lvl5pPr indent="-304800" lvl="4" marL="2286000" algn="l">
              <a:lnSpc>
                <a:spcPct val="125000"/>
              </a:lnSpc>
              <a:spcBef>
                <a:spcPts val="700"/>
              </a:spcBef>
              <a:spcAft>
                <a:spcPts val="0"/>
              </a:spcAft>
              <a:buClr>
                <a:schemeClr val="accent4"/>
              </a:buClr>
              <a:buSzPts val="1200"/>
              <a:buChar char="﹘"/>
              <a:defRPr>
                <a:solidFill>
                  <a:schemeClr val="accent4"/>
                </a:solidFill>
              </a:defRPr>
            </a:lvl5pPr>
            <a:lvl6pPr indent="-304800" lvl="5" marL="2743200" algn="l">
              <a:lnSpc>
                <a:spcPct val="125000"/>
              </a:lnSpc>
              <a:spcBef>
                <a:spcPts val="700"/>
              </a:spcBef>
              <a:spcAft>
                <a:spcPts val="0"/>
              </a:spcAft>
              <a:buClr>
                <a:schemeClr val="accent4"/>
              </a:buClr>
              <a:buSzPts val="1200"/>
              <a:buChar char="﹘"/>
              <a:defRPr>
                <a:solidFill>
                  <a:schemeClr val="accent4"/>
                </a:solidFill>
              </a:defRPr>
            </a:lvl6pPr>
            <a:lvl7pPr indent="-304800" lvl="6" marL="3200400" algn="l">
              <a:lnSpc>
                <a:spcPct val="125000"/>
              </a:lnSpc>
              <a:spcBef>
                <a:spcPts val="700"/>
              </a:spcBef>
              <a:spcAft>
                <a:spcPts val="0"/>
              </a:spcAft>
              <a:buClr>
                <a:schemeClr val="accent4"/>
              </a:buClr>
              <a:buSzPts val="1200"/>
              <a:buChar char="﹘"/>
              <a:defRPr>
                <a:solidFill>
                  <a:schemeClr val="accent4"/>
                </a:solidFill>
              </a:defRPr>
            </a:lvl7pPr>
            <a:lvl8pPr indent="-304800" lvl="7" marL="3657600" algn="l">
              <a:lnSpc>
                <a:spcPct val="125000"/>
              </a:lnSpc>
              <a:spcBef>
                <a:spcPts val="700"/>
              </a:spcBef>
              <a:spcAft>
                <a:spcPts val="0"/>
              </a:spcAft>
              <a:buClr>
                <a:schemeClr val="accent4"/>
              </a:buClr>
              <a:buSzPts val="1200"/>
              <a:buChar char="﹘"/>
              <a:defRPr>
                <a:solidFill>
                  <a:schemeClr val="accent4"/>
                </a:solidFill>
              </a:defRPr>
            </a:lvl8pPr>
            <a:lvl9pPr indent="-304800" lvl="8" marL="4114800" algn="l">
              <a:lnSpc>
                <a:spcPct val="125000"/>
              </a:lnSpc>
              <a:spcBef>
                <a:spcPts val="700"/>
              </a:spcBef>
              <a:spcAft>
                <a:spcPts val="700"/>
              </a:spcAft>
              <a:buClr>
                <a:schemeClr val="accent4"/>
              </a:buClr>
              <a:buSzPts val="1200"/>
              <a:buChar char="﹘"/>
              <a:defRPr>
                <a:solidFill>
                  <a:schemeClr val="accent4"/>
                </a:solidFill>
              </a:defRPr>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0_Big Stat">
  <p:cSld name="TITLE_1_3">
    <p:bg>
      <p:bgPr>
        <a:solidFill>
          <a:schemeClr val="dk1"/>
        </a:solidFill>
      </p:bgPr>
    </p:bg>
    <p:spTree>
      <p:nvGrpSpPr>
        <p:cNvPr id="365" name="Shape 365"/>
        <p:cNvGrpSpPr/>
        <p:nvPr/>
      </p:nvGrpSpPr>
      <p:grpSpPr>
        <a:xfrm>
          <a:off x="0" y="0"/>
          <a:ext cx="0" cy="0"/>
          <a:chOff x="0" y="0"/>
          <a:chExt cx="0" cy="0"/>
        </a:xfrm>
      </p:grpSpPr>
      <p:sp>
        <p:nvSpPr>
          <p:cNvPr id="366" name="Google Shape;366;g1f03e763ce9_0_952"/>
          <p:cNvSpPr txBox="1"/>
          <p:nvPr>
            <p:ph idx="1" type="subTitle"/>
          </p:nvPr>
        </p:nvSpPr>
        <p:spPr>
          <a:xfrm>
            <a:off x="466350" y="466350"/>
            <a:ext cx="5163300" cy="231600"/>
          </a:xfrm>
          <a:prstGeom prst="rect">
            <a:avLst/>
          </a:prstGeom>
          <a:noFill/>
          <a:ln>
            <a:noFill/>
          </a:ln>
        </p:spPr>
        <p:txBody>
          <a:bodyPr anchorCtr="0" anchor="t" bIns="0" lIns="0" spcFirstLastPara="1" rIns="0" wrap="square" tIns="0">
            <a:noAutofit/>
          </a:bodyPr>
          <a:lstStyle>
            <a:lvl1pPr lvl="0" marR="0" algn="l">
              <a:lnSpc>
                <a:spcPct val="120000"/>
              </a:lnSpc>
              <a:spcBef>
                <a:spcPts val="0"/>
              </a:spcBef>
              <a:spcAft>
                <a:spcPts val="0"/>
              </a:spcAft>
              <a:buSzPts val="1200"/>
              <a:buNone/>
              <a:defRPr sz="1200">
                <a:solidFill>
                  <a:schemeClr val="accent4"/>
                </a:solidFill>
              </a:defRPr>
            </a:lvl1pPr>
            <a:lvl2pPr lvl="1" algn="l">
              <a:lnSpc>
                <a:spcPct val="120000"/>
              </a:lnSpc>
              <a:spcBef>
                <a:spcPts val="0"/>
              </a:spcBef>
              <a:spcAft>
                <a:spcPts val="0"/>
              </a:spcAft>
              <a:buSzPts val="1200"/>
              <a:buNone/>
              <a:defRPr sz="1200">
                <a:solidFill>
                  <a:schemeClr val="accent4"/>
                </a:solidFill>
              </a:defRPr>
            </a:lvl2pPr>
            <a:lvl3pPr lvl="2" algn="l">
              <a:lnSpc>
                <a:spcPct val="120000"/>
              </a:lnSpc>
              <a:spcBef>
                <a:spcPts val="0"/>
              </a:spcBef>
              <a:spcAft>
                <a:spcPts val="0"/>
              </a:spcAft>
              <a:buSzPts val="1200"/>
              <a:buNone/>
              <a:defRPr sz="1200">
                <a:solidFill>
                  <a:schemeClr val="accent4"/>
                </a:solidFill>
              </a:defRPr>
            </a:lvl3pPr>
            <a:lvl4pPr lvl="3" algn="l">
              <a:lnSpc>
                <a:spcPct val="120000"/>
              </a:lnSpc>
              <a:spcBef>
                <a:spcPts val="0"/>
              </a:spcBef>
              <a:spcAft>
                <a:spcPts val="0"/>
              </a:spcAft>
              <a:buSzPts val="1200"/>
              <a:buNone/>
              <a:defRPr sz="1200">
                <a:solidFill>
                  <a:schemeClr val="accent4"/>
                </a:solidFill>
              </a:defRPr>
            </a:lvl4pPr>
            <a:lvl5pPr lvl="4" algn="l">
              <a:lnSpc>
                <a:spcPct val="120000"/>
              </a:lnSpc>
              <a:spcBef>
                <a:spcPts val="0"/>
              </a:spcBef>
              <a:spcAft>
                <a:spcPts val="0"/>
              </a:spcAft>
              <a:buSzPts val="1200"/>
              <a:buNone/>
              <a:defRPr sz="1200">
                <a:solidFill>
                  <a:schemeClr val="accent4"/>
                </a:solidFill>
              </a:defRPr>
            </a:lvl5pPr>
            <a:lvl6pPr lvl="5" algn="l">
              <a:lnSpc>
                <a:spcPct val="120000"/>
              </a:lnSpc>
              <a:spcBef>
                <a:spcPts val="0"/>
              </a:spcBef>
              <a:spcAft>
                <a:spcPts val="0"/>
              </a:spcAft>
              <a:buSzPts val="1200"/>
              <a:buNone/>
              <a:defRPr sz="1200">
                <a:solidFill>
                  <a:schemeClr val="accent4"/>
                </a:solidFill>
              </a:defRPr>
            </a:lvl6pPr>
            <a:lvl7pPr lvl="6" algn="l">
              <a:lnSpc>
                <a:spcPct val="120000"/>
              </a:lnSpc>
              <a:spcBef>
                <a:spcPts val="0"/>
              </a:spcBef>
              <a:spcAft>
                <a:spcPts val="0"/>
              </a:spcAft>
              <a:buSzPts val="1200"/>
              <a:buNone/>
              <a:defRPr sz="1200">
                <a:solidFill>
                  <a:schemeClr val="accent4"/>
                </a:solidFill>
              </a:defRPr>
            </a:lvl7pPr>
            <a:lvl8pPr lvl="7" algn="l">
              <a:lnSpc>
                <a:spcPct val="120000"/>
              </a:lnSpc>
              <a:spcBef>
                <a:spcPts val="0"/>
              </a:spcBef>
              <a:spcAft>
                <a:spcPts val="0"/>
              </a:spcAft>
              <a:buSzPts val="1200"/>
              <a:buNone/>
              <a:defRPr sz="1200">
                <a:solidFill>
                  <a:schemeClr val="accent4"/>
                </a:solidFill>
              </a:defRPr>
            </a:lvl8pPr>
            <a:lvl9pPr lvl="8" algn="l">
              <a:lnSpc>
                <a:spcPct val="120000"/>
              </a:lnSpc>
              <a:spcBef>
                <a:spcPts val="0"/>
              </a:spcBef>
              <a:spcAft>
                <a:spcPts val="0"/>
              </a:spcAft>
              <a:buSzPts val="1200"/>
              <a:buNone/>
              <a:defRPr sz="1200">
                <a:solidFill>
                  <a:schemeClr val="accent4"/>
                </a:solidFill>
              </a:defRPr>
            </a:lvl9pPr>
          </a:lstStyle>
          <a:p/>
        </p:txBody>
      </p:sp>
      <p:sp>
        <p:nvSpPr>
          <p:cNvPr id="367" name="Google Shape;367;g1f03e763ce9_0_952"/>
          <p:cNvSpPr txBox="1"/>
          <p:nvPr>
            <p:ph type="ctrTitle"/>
          </p:nvPr>
        </p:nvSpPr>
        <p:spPr>
          <a:xfrm>
            <a:off x="935733" y="2255520"/>
            <a:ext cx="9387900" cy="1467900"/>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Clr>
                <a:schemeClr val="accent4"/>
              </a:buClr>
              <a:buSzPts val="9700"/>
              <a:buFont typeface="Optimistic Display"/>
              <a:buNone/>
              <a:defRPr b="1" sz="9700">
                <a:solidFill>
                  <a:schemeClr val="accent4"/>
                </a:solidFill>
                <a:latin typeface="Optimistic Display"/>
                <a:ea typeface="Optimistic Display"/>
                <a:cs typeface="Optimistic Display"/>
                <a:sym typeface="Optimistic Display"/>
              </a:defRPr>
            </a:lvl1pPr>
            <a:lvl2pPr lvl="1" algn="l">
              <a:lnSpc>
                <a:spcPct val="100000"/>
              </a:lnSpc>
              <a:spcBef>
                <a:spcPts val="0"/>
              </a:spcBef>
              <a:spcAft>
                <a:spcPts val="0"/>
              </a:spcAft>
              <a:buClr>
                <a:schemeClr val="accent4"/>
              </a:buClr>
              <a:buSzPts val="9700"/>
              <a:buNone/>
              <a:defRPr sz="9700">
                <a:solidFill>
                  <a:schemeClr val="accent4"/>
                </a:solidFill>
              </a:defRPr>
            </a:lvl2pPr>
            <a:lvl3pPr lvl="2" algn="l">
              <a:lnSpc>
                <a:spcPct val="100000"/>
              </a:lnSpc>
              <a:spcBef>
                <a:spcPts val="0"/>
              </a:spcBef>
              <a:spcAft>
                <a:spcPts val="0"/>
              </a:spcAft>
              <a:buClr>
                <a:schemeClr val="accent4"/>
              </a:buClr>
              <a:buSzPts val="9700"/>
              <a:buNone/>
              <a:defRPr sz="9700">
                <a:solidFill>
                  <a:schemeClr val="accent4"/>
                </a:solidFill>
              </a:defRPr>
            </a:lvl3pPr>
            <a:lvl4pPr lvl="3" algn="l">
              <a:lnSpc>
                <a:spcPct val="100000"/>
              </a:lnSpc>
              <a:spcBef>
                <a:spcPts val="0"/>
              </a:spcBef>
              <a:spcAft>
                <a:spcPts val="0"/>
              </a:spcAft>
              <a:buClr>
                <a:schemeClr val="accent4"/>
              </a:buClr>
              <a:buSzPts val="9700"/>
              <a:buNone/>
              <a:defRPr sz="9700">
                <a:solidFill>
                  <a:schemeClr val="accent4"/>
                </a:solidFill>
              </a:defRPr>
            </a:lvl4pPr>
            <a:lvl5pPr lvl="4" algn="l">
              <a:lnSpc>
                <a:spcPct val="100000"/>
              </a:lnSpc>
              <a:spcBef>
                <a:spcPts val="0"/>
              </a:spcBef>
              <a:spcAft>
                <a:spcPts val="0"/>
              </a:spcAft>
              <a:buClr>
                <a:schemeClr val="accent4"/>
              </a:buClr>
              <a:buSzPts val="9700"/>
              <a:buNone/>
              <a:defRPr sz="9700">
                <a:solidFill>
                  <a:schemeClr val="accent4"/>
                </a:solidFill>
              </a:defRPr>
            </a:lvl5pPr>
            <a:lvl6pPr lvl="5" algn="l">
              <a:lnSpc>
                <a:spcPct val="100000"/>
              </a:lnSpc>
              <a:spcBef>
                <a:spcPts val="0"/>
              </a:spcBef>
              <a:spcAft>
                <a:spcPts val="0"/>
              </a:spcAft>
              <a:buClr>
                <a:schemeClr val="accent4"/>
              </a:buClr>
              <a:buSzPts val="9700"/>
              <a:buNone/>
              <a:defRPr sz="9700">
                <a:solidFill>
                  <a:schemeClr val="accent4"/>
                </a:solidFill>
              </a:defRPr>
            </a:lvl6pPr>
            <a:lvl7pPr lvl="6" algn="l">
              <a:lnSpc>
                <a:spcPct val="100000"/>
              </a:lnSpc>
              <a:spcBef>
                <a:spcPts val="0"/>
              </a:spcBef>
              <a:spcAft>
                <a:spcPts val="0"/>
              </a:spcAft>
              <a:buClr>
                <a:schemeClr val="accent4"/>
              </a:buClr>
              <a:buSzPts val="9700"/>
              <a:buNone/>
              <a:defRPr sz="9700">
                <a:solidFill>
                  <a:schemeClr val="accent4"/>
                </a:solidFill>
              </a:defRPr>
            </a:lvl7pPr>
            <a:lvl8pPr lvl="7" algn="l">
              <a:lnSpc>
                <a:spcPct val="100000"/>
              </a:lnSpc>
              <a:spcBef>
                <a:spcPts val="0"/>
              </a:spcBef>
              <a:spcAft>
                <a:spcPts val="0"/>
              </a:spcAft>
              <a:buClr>
                <a:schemeClr val="accent4"/>
              </a:buClr>
              <a:buSzPts val="9700"/>
              <a:buNone/>
              <a:defRPr sz="9700">
                <a:solidFill>
                  <a:schemeClr val="accent4"/>
                </a:solidFill>
              </a:defRPr>
            </a:lvl8pPr>
            <a:lvl9pPr lvl="8" algn="l">
              <a:lnSpc>
                <a:spcPct val="100000"/>
              </a:lnSpc>
              <a:spcBef>
                <a:spcPts val="0"/>
              </a:spcBef>
              <a:spcAft>
                <a:spcPts val="0"/>
              </a:spcAft>
              <a:buClr>
                <a:schemeClr val="accent4"/>
              </a:buClr>
              <a:buSzPts val="9700"/>
              <a:buNone/>
              <a:defRPr sz="9700">
                <a:solidFill>
                  <a:schemeClr val="accent4"/>
                </a:solidFill>
              </a:defRPr>
            </a:lvl9pPr>
          </a:lstStyle>
          <a:p/>
        </p:txBody>
      </p:sp>
      <p:sp>
        <p:nvSpPr>
          <p:cNvPr id="368" name="Google Shape;368;g1f03e763ce9_0_952"/>
          <p:cNvSpPr txBox="1"/>
          <p:nvPr>
            <p:ph idx="2" type="subTitle"/>
          </p:nvPr>
        </p:nvSpPr>
        <p:spPr>
          <a:xfrm>
            <a:off x="935800" y="3639312"/>
            <a:ext cx="9387900" cy="231600"/>
          </a:xfrm>
          <a:prstGeom prst="rect">
            <a:avLst/>
          </a:prstGeom>
          <a:noFill/>
          <a:ln>
            <a:noFill/>
          </a:ln>
        </p:spPr>
        <p:txBody>
          <a:bodyPr anchorCtr="0" anchor="t" bIns="0" lIns="0" spcFirstLastPara="1" rIns="0" wrap="square" tIns="0">
            <a:noAutofit/>
          </a:bodyPr>
          <a:lstStyle>
            <a:lvl1pPr lvl="0" marR="0" algn="l">
              <a:lnSpc>
                <a:spcPct val="125000"/>
              </a:lnSpc>
              <a:spcBef>
                <a:spcPts val="0"/>
              </a:spcBef>
              <a:spcAft>
                <a:spcPts val="0"/>
              </a:spcAft>
              <a:buSzPts val="1200"/>
              <a:buNone/>
              <a:defRPr b="0" sz="1200">
                <a:solidFill>
                  <a:schemeClr val="accent4"/>
                </a:solidFill>
              </a:defRPr>
            </a:lvl1pPr>
            <a:lvl2pPr lvl="1" algn="l">
              <a:lnSpc>
                <a:spcPct val="125000"/>
              </a:lnSpc>
              <a:spcBef>
                <a:spcPts val="0"/>
              </a:spcBef>
              <a:spcAft>
                <a:spcPts val="0"/>
              </a:spcAft>
              <a:buSzPts val="1200"/>
              <a:buNone/>
              <a:defRPr b="0" sz="1200">
                <a:solidFill>
                  <a:schemeClr val="accent4"/>
                </a:solidFill>
              </a:defRPr>
            </a:lvl2pPr>
            <a:lvl3pPr lvl="2" algn="l">
              <a:lnSpc>
                <a:spcPct val="125000"/>
              </a:lnSpc>
              <a:spcBef>
                <a:spcPts val="0"/>
              </a:spcBef>
              <a:spcAft>
                <a:spcPts val="0"/>
              </a:spcAft>
              <a:buSzPts val="1200"/>
              <a:buNone/>
              <a:defRPr b="0" sz="1200">
                <a:solidFill>
                  <a:schemeClr val="accent4"/>
                </a:solidFill>
              </a:defRPr>
            </a:lvl3pPr>
            <a:lvl4pPr lvl="3" algn="l">
              <a:lnSpc>
                <a:spcPct val="125000"/>
              </a:lnSpc>
              <a:spcBef>
                <a:spcPts val="0"/>
              </a:spcBef>
              <a:spcAft>
                <a:spcPts val="0"/>
              </a:spcAft>
              <a:buSzPts val="1200"/>
              <a:buNone/>
              <a:defRPr b="0" sz="1200">
                <a:solidFill>
                  <a:schemeClr val="accent4"/>
                </a:solidFill>
              </a:defRPr>
            </a:lvl4pPr>
            <a:lvl5pPr lvl="4" algn="l">
              <a:lnSpc>
                <a:spcPct val="125000"/>
              </a:lnSpc>
              <a:spcBef>
                <a:spcPts val="0"/>
              </a:spcBef>
              <a:spcAft>
                <a:spcPts val="0"/>
              </a:spcAft>
              <a:buSzPts val="1200"/>
              <a:buNone/>
              <a:defRPr b="0" sz="1200">
                <a:solidFill>
                  <a:schemeClr val="accent4"/>
                </a:solidFill>
              </a:defRPr>
            </a:lvl5pPr>
            <a:lvl6pPr lvl="5" algn="l">
              <a:lnSpc>
                <a:spcPct val="125000"/>
              </a:lnSpc>
              <a:spcBef>
                <a:spcPts val="0"/>
              </a:spcBef>
              <a:spcAft>
                <a:spcPts val="0"/>
              </a:spcAft>
              <a:buSzPts val="1200"/>
              <a:buNone/>
              <a:defRPr b="0" sz="1200">
                <a:solidFill>
                  <a:schemeClr val="accent4"/>
                </a:solidFill>
              </a:defRPr>
            </a:lvl6pPr>
            <a:lvl7pPr lvl="6" algn="l">
              <a:lnSpc>
                <a:spcPct val="125000"/>
              </a:lnSpc>
              <a:spcBef>
                <a:spcPts val="0"/>
              </a:spcBef>
              <a:spcAft>
                <a:spcPts val="0"/>
              </a:spcAft>
              <a:buSzPts val="1200"/>
              <a:buNone/>
              <a:defRPr b="0" sz="1200">
                <a:solidFill>
                  <a:schemeClr val="accent4"/>
                </a:solidFill>
              </a:defRPr>
            </a:lvl7pPr>
            <a:lvl8pPr lvl="7" algn="l">
              <a:lnSpc>
                <a:spcPct val="125000"/>
              </a:lnSpc>
              <a:spcBef>
                <a:spcPts val="0"/>
              </a:spcBef>
              <a:spcAft>
                <a:spcPts val="0"/>
              </a:spcAft>
              <a:buSzPts val="1200"/>
              <a:buNone/>
              <a:defRPr b="0" sz="1200">
                <a:solidFill>
                  <a:schemeClr val="accent4"/>
                </a:solidFill>
              </a:defRPr>
            </a:lvl8pPr>
            <a:lvl9pPr lvl="8" algn="l">
              <a:lnSpc>
                <a:spcPct val="125000"/>
              </a:lnSpc>
              <a:spcBef>
                <a:spcPts val="0"/>
              </a:spcBef>
              <a:spcAft>
                <a:spcPts val="0"/>
              </a:spcAft>
              <a:buSzPts val="1200"/>
              <a:buNone/>
              <a:defRPr b="0" sz="1200">
                <a:solidFill>
                  <a:schemeClr val="accent4"/>
                </a:solidFill>
              </a:defRPr>
            </a:lvl9pPr>
          </a:lstStyle>
          <a:p/>
        </p:txBody>
      </p:sp>
      <p:sp>
        <p:nvSpPr>
          <p:cNvPr id="369" name="Google Shape;369;g1f03e763ce9_0_952"/>
          <p:cNvSpPr txBox="1"/>
          <p:nvPr>
            <p:ph idx="3" type="subTitle"/>
          </p:nvPr>
        </p:nvSpPr>
        <p:spPr>
          <a:xfrm>
            <a:off x="466350" y="6114283"/>
            <a:ext cx="4694100" cy="280500"/>
          </a:xfrm>
          <a:prstGeom prst="rect">
            <a:avLst/>
          </a:prstGeom>
          <a:noFill/>
          <a:ln>
            <a:noFill/>
          </a:ln>
        </p:spPr>
        <p:txBody>
          <a:bodyPr anchorCtr="0" anchor="b" bIns="0" lIns="0" spcFirstLastPara="1" rIns="0" wrap="square" tIns="0">
            <a:noAutofit/>
          </a:bodyPr>
          <a:lstStyle>
            <a:lvl1pPr lvl="0" marR="0" algn="l">
              <a:lnSpc>
                <a:spcPct val="100000"/>
              </a:lnSpc>
              <a:spcBef>
                <a:spcPts val="0"/>
              </a:spcBef>
              <a:spcAft>
                <a:spcPts val="0"/>
              </a:spcAft>
              <a:buSzPts val="1200"/>
              <a:buNone/>
              <a:defRPr b="0" sz="900">
                <a:solidFill>
                  <a:schemeClr val="accent4"/>
                </a:solidFill>
              </a:defRPr>
            </a:lvl1pPr>
            <a:lvl2pPr lvl="1" algn="l">
              <a:lnSpc>
                <a:spcPct val="100000"/>
              </a:lnSpc>
              <a:spcBef>
                <a:spcPts val="0"/>
              </a:spcBef>
              <a:spcAft>
                <a:spcPts val="0"/>
              </a:spcAft>
              <a:buSzPts val="1200"/>
              <a:buNone/>
              <a:defRPr b="0" sz="900">
                <a:solidFill>
                  <a:schemeClr val="accent4"/>
                </a:solidFill>
              </a:defRPr>
            </a:lvl2pPr>
            <a:lvl3pPr lvl="2" algn="l">
              <a:lnSpc>
                <a:spcPct val="100000"/>
              </a:lnSpc>
              <a:spcBef>
                <a:spcPts val="0"/>
              </a:spcBef>
              <a:spcAft>
                <a:spcPts val="0"/>
              </a:spcAft>
              <a:buSzPts val="1200"/>
              <a:buNone/>
              <a:defRPr b="0" sz="900">
                <a:solidFill>
                  <a:schemeClr val="accent4"/>
                </a:solidFill>
              </a:defRPr>
            </a:lvl3pPr>
            <a:lvl4pPr lvl="3" algn="l">
              <a:lnSpc>
                <a:spcPct val="100000"/>
              </a:lnSpc>
              <a:spcBef>
                <a:spcPts val="0"/>
              </a:spcBef>
              <a:spcAft>
                <a:spcPts val="0"/>
              </a:spcAft>
              <a:buSzPts val="1200"/>
              <a:buNone/>
              <a:defRPr b="0" sz="900">
                <a:solidFill>
                  <a:schemeClr val="accent4"/>
                </a:solidFill>
              </a:defRPr>
            </a:lvl4pPr>
            <a:lvl5pPr lvl="4" algn="l">
              <a:lnSpc>
                <a:spcPct val="100000"/>
              </a:lnSpc>
              <a:spcBef>
                <a:spcPts val="0"/>
              </a:spcBef>
              <a:spcAft>
                <a:spcPts val="0"/>
              </a:spcAft>
              <a:buSzPts val="1200"/>
              <a:buNone/>
              <a:defRPr b="0" sz="900">
                <a:solidFill>
                  <a:schemeClr val="accent4"/>
                </a:solidFill>
              </a:defRPr>
            </a:lvl5pPr>
            <a:lvl6pPr lvl="5" algn="l">
              <a:lnSpc>
                <a:spcPct val="100000"/>
              </a:lnSpc>
              <a:spcBef>
                <a:spcPts val="0"/>
              </a:spcBef>
              <a:spcAft>
                <a:spcPts val="0"/>
              </a:spcAft>
              <a:buSzPts val="1200"/>
              <a:buNone/>
              <a:defRPr b="0" sz="900">
                <a:solidFill>
                  <a:schemeClr val="accent4"/>
                </a:solidFill>
              </a:defRPr>
            </a:lvl6pPr>
            <a:lvl7pPr lvl="6" algn="l">
              <a:lnSpc>
                <a:spcPct val="100000"/>
              </a:lnSpc>
              <a:spcBef>
                <a:spcPts val="0"/>
              </a:spcBef>
              <a:spcAft>
                <a:spcPts val="0"/>
              </a:spcAft>
              <a:buSzPts val="1200"/>
              <a:buNone/>
              <a:defRPr b="0" sz="900">
                <a:solidFill>
                  <a:schemeClr val="accent4"/>
                </a:solidFill>
              </a:defRPr>
            </a:lvl7pPr>
            <a:lvl8pPr lvl="7" algn="l">
              <a:lnSpc>
                <a:spcPct val="100000"/>
              </a:lnSpc>
              <a:spcBef>
                <a:spcPts val="0"/>
              </a:spcBef>
              <a:spcAft>
                <a:spcPts val="0"/>
              </a:spcAft>
              <a:buSzPts val="1200"/>
              <a:buNone/>
              <a:defRPr b="0" sz="900">
                <a:solidFill>
                  <a:schemeClr val="accent4"/>
                </a:solidFill>
              </a:defRPr>
            </a:lvl8pPr>
            <a:lvl9pPr lvl="8" algn="l">
              <a:lnSpc>
                <a:spcPct val="100000"/>
              </a:lnSpc>
              <a:spcBef>
                <a:spcPts val="0"/>
              </a:spcBef>
              <a:spcAft>
                <a:spcPts val="0"/>
              </a:spcAft>
              <a:buSzPts val="1200"/>
              <a:buNone/>
              <a:defRPr b="0" sz="900">
                <a:solidFill>
                  <a:schemeClr val="accent4"/>
                </a:solidFill>
              </a:defRPr>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3_Stats (Two)">
  <p:cSld name="TITLE_1_1_2">
    <p:bg>
      <p:bgPr>
        <a:solidFill>
          <a:schemeClr val="dk1"/>
        </a:solidFill>
      </p:bgPr>
    </p:bg>
    <p:spTree>
      <p:nvGrpSpPr>
        <p:cNvPr id="370" name="Shape 370"/>
        <p:cNvGrpSpPr/>
        <p:nvPr/>
      </p:nvGrpSpPr>
      <p:grpSpPr>
        <a:xfrm>
          <a:off x="0" y="0"/>
          <a:ext cx="0" cy="0"/>
          <a:chOff x="0" y="0"/>
          <a:chExt cx="0" cy="0"/>
        </a:xfrm>
      </p:grpSpPr>
      <p:sp>
        <p:nvSpPr>
          <p:cNvPr id="371" name="Google Shape;371;g1f03e763ce9_0_957"/>
          <p:cNvSpPr txBox="1"/>
          <p:nvPr>
            <p:ph idx="1" type="subTitle"/>
          </p:nvPr>
        </p:nvSpPr>
        <p:spPr>
          <a:xfrm>
            <a:off x="466350" y="466350"/>
            <a:ext cx="5163300" cy="231600"/>
          </a:xfrm>
          <a:prstGeom prst="rect">
            <a:avLst/>
          </a:prstGeom>
          <a:noFill/>
          <a:ln>
            <a:noFill/>
          </a:ln>
        </p:spPr>
        <p:txBody>
          <a:bodyPr anchorCtr="0" anchor="t" bIns="0" lIns="0" spcFirstLastPara="1" rIns="0" wrap="square" tIns="0">
            <a:noAutofit/>
          </a:bodyPr>
          <a:lstStyle>
            <a:lvl1pPr lvl="0" marR="0" algn="l">
              <a:lnSpc>
                <a:spcPct val="120000"/>
              </a:lnSpc>
              <a:spcBef>
                <a:spcPts val="0"/>
              </a:spcBef>
              <a:spcAft>
                <a:spcPts val="0"/>
              </a:spcAft>
              <a:buSzPts val="1200"/>
              <a:buNone/>
              <a:defRPr sz="1200">
                <a:solidFill>
                  <a:schemeClr val="accent4"/>
                </a:solidFill>
              </a:defRPr>
            </a:lvl1pPr>
            <a:lvl2pPr lvl="1" algn="l">
              <a:lnSpc>
                <a:spcPct val="120000"/>
              </a:lnSpc>
              <a:spcBef>
                <a:spcPts val="0"/>
              </a:spcBef>
              <a:spcAft>
                <a:spcPts val="0"/>
              </a:spcAft>
              <a:buSzPts val="1200"/>
              <a:buNone/>
              <a:defRPr sz="1200">
                <a:solidFill>
                  <a:schemeClr val="accent4"/>
                </a:solidFill>
              </a:defRPr>
            </a:lvl2pPr>
            <a:lvl3pPr lvl="2" algn="l">
              <a:lnSpc>
                <a:spcPct val="120000"/>
              </a:lnSpc>
              <a:spcBef>
                <a:spcPts val="0"/>
              </a:spcBef>
              <a:spcAft>
                <a:spcPts val="0"/>
              </a:spcAft>
              <a:buSzPts val="1200"/>
              <a:buNone/>
              <a:defRPr sz="1200">
                <a:solidFill>
                  <a:schemeClr val="accent4"/>
                </a:solidFill>
              </a:defRPr>
            </a:lvl3pPr>
            <a:lvl4pPr lvl="3" algn="l">
              <a:lnSpc>
                <a:spcPct val="120000"/>
              </a:lnSpc>
              <a:spcBef>
                <a:spcPts val="0"/>
              </a:spcBef>
              <a:spcAft>
                <a:spcPts val="0"/>
              </a:spcAft>
              <a:buSzPts val="1200"/>
              <a:buNone/>
              <a:defRPr sz="1200">
                <a:solidFill>
                  <a:schemeClr val="accent4"/>
                </a:solidFill>
              </a:defRPr>
            </a:lvl4pPr>
            <a:lvl5pPr lvl="4" algn="l">
              <a:lnSpc>
                <a:spcPct val="120000"/>
              </a:lnSpc>
              <a:spcBef>
                <a:spcPts val="0"/>
              </a:spcBef>
              <a:spcAft>
                <a:spcPts val="0"/>
              </a:spcAft>
              <a:buSzPts val="1200"/>
              <a:buNone/>
              <a:defRPr sz="1200">
                <a:solidFill>
                  <a:schemeClr val="accent4"/>
                </a:solidFill>
              </a:defRPr>
            </a:lvl5pPr>
            <a:lvl6pPr lvl="5" algn="l">
              <a:lnSpc>
                <a:spcPct val="120000"/>
              </a:lnSpc>
              <a:spcBef>
                <a:spcPts val="0"/>
              </a:spcBef>
              <a:spcAft>
                <a:spcPts val="0"/>
              </a:spcAft>
              <a:buSzPts val="1200"/>
              <a:buNone/>
              <a:defRPr sz="1200">
                <a:solidFill>
                  <a:schemeClr val="accent4"/>
                </a:solidFill>
              </a:defRPr>
            </a:lvl6pPr>
            <a:lvl7pPr lvl="6" algn="l">
              <a:lnSpc>
                <a:spcPct val="120000"/>
              </a:lnSpc>
              <a:spcBef>
                <a:spcPts val="0"/>
              </a:spcBef>
              <a:spcAft>
                <a:spcPts val="0"/>
              </a:spcAft>
              <a:buSzPts val="1200"/>
              <a:buNone/>
              <a:defRPr sz="1200">
                <a:solidFill>
                  <a:schemeClr val="accent4"/>
                </a:solidFill>
              </a:defRPr>
            </a:lvl7pPr>
            <a:lvl8pPr lvl="7" algn="l">
              <a:lnSpc>
                <a:spcPct val="120000"/>
              </a:lnSpc>
              <a:spcBef>
                <a:spcPts val="0"/>
              </a:spcBef>
              <a:spcAft>
                <a:spcPts val="0"/>
              </a:spcAft>
              <a:buSzPts val="1200"/>
              <a:buNone/>
              <a:defRPr sz="1200">
                <a:solidFill>
                  <a:schemeClr val="accent4"/>
                </a:solidFill>
              </a:defRPr>
            </a:lvl8pPr>
            <a:lvl9pPr lvl="8" algn="l">
              <a:lnSpc>
                <a:spcPct val="120000"/>
              </a:lnSpc>
              <a:spcBef>
                <a:spcPts val="0"/>
              </a:spcBef>
              <a:spcAft>
                <a:spcPts val="0"/>
              </a:spcAft>
              <a:buSzPts val="1200"/>
              <a:buNone/>
              <a:defRPr sz="1200">
                <a:solidFill>
                  <a:schemeClr val="accent4"/>
                </a:solidFill>
              </a:defRPr>
            </a:lvl9pPr>
          </a:lstStyle>
          <a:p/>
        </p:txBody>
      </p:sp>
      <p:sp>
        <p:nvSpPr>
          <p:cNvPr id="372" name="Google Shape;372;g1f03e763ce9_0_957"/>
          <p:cNvSpPr txBox="1"/>
          <p:nvPr>
            <p:ph type="ctrTitle"/>
          </p:nvPr>
        </p:nvSpPr>
        <p:spPr>
          <a:xfrm>
            <a:off x="935733" y="2255517"/>
            <a:ext cx="4224600" cy="1467900"/>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Clr>
                <a:schemeClr val="accent4"/>
              </a:buClr>
              <a:buSzPts val="9700"/>
              <a:buFont typeface="Optimistic Display"/>
              <a:buNone/>
              <a:defRPr b="1" sz="9700">
                <a:solidFill>
                  <a:schemeClr val="accent4"/>
                </a:solidFill>
                <a:latin typeface="Optimistic Display"/>
                <a:ea typeface="Optimistic Display"/>
                <a:cs typeface="Optimistic Display"/>
                <a:sym typeface="Optimistic Display"/>
              </a:defRPr>
            </a:lvl1pPr>
            <a:lvl2pPr lvl="1" algn="l">
              <a:lnSpc>
                <a:spcPct val="100000"/>
              </a:lnSpc>
              <a:spcBef>
                <a:spcPts val="0"/>
              </a:spcBef>
              <a:spcAft>
                <a:spcPts val="0"/>
              </a:spcAft>
              <a:buClr>
                <a:schemeClr val="accent4"/>
              </a:buClr>
              <a:buSzPts val="9700"/>
              <a:buFont typeface="Optimistic Display"/>
              <a:buNone/>
              <a:defRPr b="1" sz="9700">
                <a:solidFill>
                  <a:schemeClr val="accent4"/>
                </a:solidFill>
                <a:latin typeface="Optimistic Display"/>
                <a:ea typeface="Optimistic Display"/>
                <a:cs typeface="Optimistic Display"/>
                <a:sym typeface="Optimistic Display"/>
              </a:defRPr>
            </a:lvl2pPr>
            <a:lvl3pPr lvl="2" algn="l">
              <a:lnSpc>
                <a:spcPct val="100000"/>
              </a:lnSpc>
              <a:spcBef>
                <a:spcPts val="0"/>
              </a:spcBef>
              <a:spcAft>
                <a:spcPts val="0"/>
              </a:spcAft>
              <a:buClr>
                <a:schemeClr val="accent4"/>
              </a:buClr>
              <a:buSzPts val="9700"/>
              <a:buFont typeface="Optimistic Display"/>
              <a:buNone/>
              <a:defRPr b="1" sz="9700">
                <a:solidFill>
                  <a:schemeClr val="accent4"/>
                </a:solidFill>
                <a:latin typeface="Optimistic Display"/>
                <a:ea typeface="Optimistic Display"/>
                <a:cs typeface="Optimistic Display"/>
                <a:sym typeface="Optimistic Display"/>
              </a:defRPr>
            </a:lvl3pPr>
            <a:lvl4pPr lvl="3" algn="l">
              <a:lnSpc>
                <a:spcPct val="100000"/>
              </a:lnSpc>
              <a:spcBef>
                <a:spcPts val="0"/>
              </a:spcBef>
              <a:spcAft>
                <a:spcPts val="0"/>
              </a:spcAft>
              <a:buClr>
                <a:schemeClr val="accent4"/>
              </a:buClr>
              <a:buSzPts val="9700"/>
              <a:buFont typeface="Optimistic Display"/>
              <a:buNone/>
              <a:defRPr b="1" sz="9700">
                <a:solidFill>
                  <a:schemeClr val="accent4"/>
                </a:solidFill>
                <a:latin typeface="Optimistic Display"/>
                <a:ea typeface="Optimistic Display"/>
                <a:cs typeface="Optimistic Display"/>
                <a:sym typeface="Optimistic Display"/>
              </a:defRPr>
            </a:lvl4pPr>
            <a:lvl5pPr lvl="4" algn="l">
              <a:lnSpc>
                <a:spcPct val="100000"/>
              </a:lnSpc>
              <a:spcBef>
                <a:spcPts val="0"/>
              </a:spcBef>
              <a:spcAft>
                <a:spcPts val="0"/>
              </a:spcAft>
              <a:buClr>
                <a:schemeClr val="accent4"/>
              </a:buClr>
              <a:buSzPts val="9700"/>
              <a:buFont typeface="Optimistic Display"/>
              <a:buNone/>
              <a:defRPr b="1" sz="9700">
                <a:solidFill>
                  <a:schemeClr val="accent4"/>
                </a:solidFill>
                <a:latin typeface="Optimistic Display"/>
                <a:ea typeface="Optimistic Display"/>
                <a:cs typeface="Optimistic Display"/>
                <a:sym typeface="Optimistic Display"/>
              </a:defRPr>
            </a:lvl5pPr>
            <a:lvl6pPr lvl="5" algn="l">
              <a:lnSpc>
                <a:spcPct val="100000"/>
              </a:lnSpc>
              <a:spcBef>
                <a:spcPts val="0"/>
              </a:spcBef>
              <a:spcAft>
                <a:spcPts val="0"/>
              </a:spcAft>
              <a:buClr>
                <a:schemeClr val="accent4"/>
              </a:buClr>
              <a:buSzPts val="9700"/>
              <a:buFont typeface="Optimistic Display"/>
              <a:buNone/>
              <a:defRPr b="1" sz="9700">
                <a:solidFill>
                  <a:schemeClr val="accent4"/>
                </a:solidFill>
                <a:latin typeface="Optimistic Display"/>
                <a:ea typeface="Optimistic Display"/>
                <a:cs typeface="Optimistic Display"/>
                <a:sym typeface="Optimistic Display"/>
              </a:defRPr>
            </a:lvl6pPr>
            <a:lvl7pPr lvl="6" algn="l">
              <a:lnSpc>
                <a:spcPct val="100000"/>
              </a:lnSpc>
              <a:spcBef>
                <a:spcPts val="0"/>
              </a:spcBef>
              <a:spcAft>
                <a:spcPts val="0"/>
              </a:spcAft>
              <a:buClr>
                <a:schemeClr val="accent4"/>
              </a:buClr>
              <a:buSzPts val="9700"/>
              <a:buFont typeface="Optimistic Display"/>
              <a:buNone/>
              <a:defRPr b="1" sz="9700">
                <a:solidFill>
                  <a:schemeClr val="accent4"/>
                </a:solidFill>
                <a:latin typeface="Optimistic Display"/>
                <a:ea typeface="Optimistic Display"/>
                <a:cs typeface="Optimistic Display"/>
                <a:sym typeface="Optimistic Display"/>
              </a:defRPr>
            </a:lvl7pPr>
            <a:lvl8pPr lvl="7" algn="l">
              <a:lnSpc>
                <a:spcPct val="100000"/>
              </a:lnSpc>
              <a:spcBef>
                <a:spcPts val="0"/>
              </a:spcBef>
              <a:spcAft>
                <a:spcPts val="0"/>
              </a:spcAft>
              <a:buClr>
                <a:schemeClr val="accent4"/>
              </a:buClr>
              <a:buSzPts val="9700"/>
              <a:buFont typeface="Optimistic Display"/>
              <a:buNone/>
              <a:defRPr b="1" sz="9700">
                <a:solidFill>
                  <a:schemeClr val="accent4"/>
                </a:solidFill>
                <a:latin typeface="Optimistic Display"/>
                <a:ea typeface="Optimistic Display"/>
                <a:cs typeface="Optimistic Display"/>
                <a:sym typeface="Optimistic Display"/>
              </a:defRPr>
            </a:lvl8pPr>
            <a:lvl9pPr lvl="8" algn="l">
              <a:lnSpc>
                <a:spcPct val="100000"/>
              </a:lnSpc>
              <a:spcBef>
                <a:spcPts val="0"/>
              </a:spcBef>
              <a:spcAft>
                <a:spcPts val="0"/>
              </a:spcAft>
              <a:buClr>
                <a:schemeClr val="accent4"/>
              </a:buClr>
              <a:buSzPts val="9700"/>
              <a:buFont typeface="Optimistic Display"/>
              <a:buNone/>
              <a:defRPr b="1" sz="9700">
                <a:solidFill>
                  <a:schemeClr val="accent4"/>
                </a:solidFill>
                <a:latin typeface="Optimistic Display"/>
                <a:ea typeface="Optimistic Display"/>
                <a:cs typeface="Optimistic Display"/>
                <a:sym typeface="Optimistic Display"/>
              </a:defRPr>
            </a:lvl9pPr>
          </a:lstStyle>
          <a:p/>
        </p:txBody>
      </p:sp>
      <p:sp>
        <p:nvSpPr>
          <p:cNvPr id="373" name="Google Shape;373;g1f03e763ce9_0_957"/>
          <p:cNvSpPr txBox="1"/>
          <p:nvPr>
            <p:ph idx="2" type="subTitle"/>
          </p:nvPr>
        </p:nvSpPr>
        <p:spPr>
          <a:xfrm>
            <a:off x="935800" y="3639317"/>
            <a:ext cx="4224600" cy="231600"/>
          </a:xfrm>
          <a:prstGeom prst="rect">
            <a:avLst/>
          </a:prstGeom>
          <a:noFill/>
          <a:ln>
            <a:noFill/>
          </a:ln>
        </p:spPr>
        <p:txBody>
          <a:bodyPr anchorCtr="0" anchor="t" bIns="0" lIns="0" spcFirstLastPara="1" rIns="0" wrap="square" tIns="0">
            <a:noAutofit/>
          </a:bodyPr>
          <a:lstStyle>
            <a:lvl1pPr lvl="0" marR="0" algn="l">
              <a:lnSpc>
                <a:spcPct val="125000"/>
              </a:lnSpc>
              <a:spcBef>
                <a:spcPts val="0"/>
              </a:spcBef>
              <a:spcAft>
                <a:spcPts val="0"/>
              </a:spcAft>
              <a:buSzPts val="1200"/>
              <a:buNone/>
              <a:defRPr b="0" sz="1200">
                <a:solidFill>
                  <a:schemeClr val="accent4"/>
                </a:solidFill>
              </a:defRPr>
            </a:lvl1pPr>
            <a:lvl2pPr lvl="1" algn="l">
              <a:lnSpc>
                <a:spcPct val="125000"/>
              </a:lnSpc>
              <a:spcBef>
                <a:spcPts val="0"/>
              </a:spcBef>
              <a:spcAft>
                <a:spcPts val="0"/>
              </a:spcAft>
              <a:buSzPts val="1200"/>
              <a:buNone/>
              <a:defRPr b="0" sz="1200">
                <a:solidFill>
                  <a:schemeClr val="accent4"/>
                </a:solidFill>
              </a:defRPr>
            </a:lvl2pPr>
            <a:lvl3pPr lvl="2" algn="l">
              <a:lnSpc>
                <a:spcPct val="125000"/>
              </a:lnSpc>
              <a:spcBef>
                <a:spcPts val="0"/>
              </a:spcBef>
              <a:spcAft>
                <a:spcPts val="0"/>
              </a:spcAft>
              <a:buSzPts val="1200"/>
              <a:buNone/>
              <a:defRPr b="0" sz="1200">
                <a:solidFill>
                  <a:schemeClr val="accent4"/>
                </a:solidFill>
              </a:defRPr>
            </a:lvl3pPr>
            <a:lvl4pPr lvl="3" algn="l">
              <a:lnSpc>
                <a:spcPct val="125000"/>
              </a:lnSpc>
              <a:spcBef>
                <a:spcPts val="0"/>
              </a:spcBef>
              <a:spcAft>
                <a:spcPts val="0"/>
              </a:spcAft>
              <a:buSzPts val="1200"/>
              <a:buNone/>
              <a:defRPr b="0" sz="1200">
                <a:solidFill>
                  <a:schemeClr val="accent4"/>
                </a:solidFill>
              </a:defRPr>
            </a:lvl4pPr>
            <a:lvl5pPr lvl="4" algn="l">
              <a:lnSpc>
                <a:spcPct val="125000"/>
              </a:lnSpc>
              <a:spcBef>
                <a:spcPts val="0"/>
              </a:spcBef>
              <a:spcAft>
                <a:spcPts val="0"/>
              </a:spcAft>
              <a:buSzPts val="1200"/>
              <a:buNone/>
              <a:defRPr b="0" sz="1200">
                <a:solidFill>
                  <a:schemeClr val="accent4"/>
                </a:solidFill>
              </a:defRPr>
            </a:lvl5pPr>
            <a:lvl6pPr lvl="5" algn="l">
              <a:lnSpc>
                <a:spcPct val="125000"/>
              </a:lnSpc>
              <a:spcBef>
                <a:spcPts val="0"/>
              </a:spcBef>
              <a:spcAft>
                <a:spcPts val="0"/>
              </a:spcAft>
              <a:buSzPts val="1200"/>
              <a:buNone/>
              <a:defRPr b="0" sz="1200">
                <a:solidFill>
                  <a:schemeClr val="accent4"/>
                </a:solidFill>
              </a:defRPr>
            </a:lvl6pPr>
            <a:lvl7pPr lvl="6" algn="l">
              <a:lnSpc>
                <a:spcPct val="125000"/>
              </a:lnSpc>
              <a:spcBef>
                <a:spcPts val="0"/>
              </a:spcBef>
              <a:spcAft>
                <a:spcPts val="0"/>
              </a:spcAft>
              <a:buSzPts val="1200"/>
              <a:buNone/>
              <a:defRPr b="0" sz="1200">
                <a:solidFill>
                  <a:schemeClr val="accent4"/>
                </a:solidFill>
              </a:defRPr>
            </a:lvl7pPr>
            <a:lvl8pPr lvl="7" algn="l">
              <a:lnSpc>
                <a:spcPct val="125000"/>
              </a:lnSpc>
              <a:spcBef>
                <a:spcPts val="0"/>
              </a:spcBef>
              <a:spcAft>
                <a:spcPts val="0"/>
              </a:spcAft>
              <a:buSzPts val="1200"/>
              <a:buNone/>
              <a:defRPr b="0" sz="1200">
                <a:solidFill>
                  <a:schemeClr val="accent4"/>
                </a:solidFill>
              </a:defRPr>
            </a:lvl8pPr>
            <a:lvl9pPr lvl="8" algn="l">
              <a:lnSpc>
                <a:spcPct val="125000"/>
              </a:lnSpc>
              <a:spcBef>
                <a:spcPts val="0"/>
              </a:spcBef>
              <a:spcAft>
                <a:spcPts val="0"/>
              </a:spcAft>
              <a:buSzPts val="1200"/>
              <a:buNone/>
              <a:defRPr b="0" sz="1200">
                <a:solidFill>
                  <a:schemeClr val="accent4"/>
                </a:solidFill>
              </a:defRPr>
            </a:lvl9pPr>
          </a:lstStyle>
          <a:p/>
        </p:txBody>
      </p:sp>
      <p:sp>
        <p:nvSpPr>
          <p:cNvPr id="374" name="Google Shape;374;g1f03e763ce9_0_957"/>
          <p:cNvSpPr txBox="1"/>
          <p:nvPr>
            <p:ph idx="3" type="subTitle"/>
          </p:nvPr>
        </p:nvSpPr>
        <p:spPr>
          <a:xfrm>
            <a:off x="466350" y="6114283"/>
            <a:ext cx="4694100" cy="280500"/>
          </a:xfrm>
          <a:prstGeom prst="rect">
            <a:avLst/>
          </a:prstGeom>
          <a:noFill/>
          <a:ln>
            <a:noFill/>
          </a:ln>
        </p:spPr>
        <p:txBody>
          <a:bodyPr anchorCtr="0" anchor="b" bIns="0" lIns="0" spcFirstLastPara="1" rIns="0" wrap="square" tIns="0">
            <a:noAutofit/>
          </a:bodyPr>
          <a:lstStyle>
            <a:lvl1pPr lvl="0" marR="0" algn="l">
              <a:lnSpc>
                <a:spcPct val="100000"/>
              </a:lnSpc>
              <a:spcBef>
                <a:spcPts val="0"/>
              </a:spcBef>
              <a:spcAft>
                <a:spcPts val="0"/>
              </a:spcAft>
              <a:buSzPts val="1200"/>
              <a:buNone/>
              <a:defRPr b="0" sz="900">
                <a:solidFill>
                  <a:schemeClr val="accent4"/>
                </a:solidFill>
              </a:defRPr>
            </a:lvl1pPr>
            <a:lvl2pPr lvl="1" algn="l">
              <a:lnSpc>
                <a:spcPct val="100000"/>
              </a:lnSpc>
              <a:spcBef>
                <a:spcPts val="0"/>
              </a:spcBef>
              <a:spcAft>
                <a:spcPts val="0"/>
              </a:spcAft>
              <a:buSzPts val="1200"/>
              <a:buNone/>
              <a:defRPr b="0" sz="900">
                <a:solidFill>
                  <a:schemeClr val="accent4"/>
                </a:solidFill>
              </a:defRPr>
            </a:lvl2pPr>
            <a:lvl3pPr lvl="2" algn="l">
              <a:lnSpc>
                <a:spcPct val="100000"/>
              </a:lnSpc>
              <a:spcBef>
                <a:spcPts val="0"/>
              </a:spcBef>
              <a:spcAft>
                <a:spcPts val="0"/>
              </a:spcAft>
              <a:buSzPts val="1200"/>
              <a:buNone/>
              <a:defRPr b="0" sz="900">
                <a:solidFill>
                  <a:schemeClr val="accent4"/>
                </a:solidFill>
              </a:defRPr>
            </a:lvl3pPr>
            <a:lvl4pPr lvl="3" algn="l">
              <a:lnSpc>
                <a:spcPct val="100000"/>
              </a:lnSpc>
              <a:spcBef>
                <a:spcPts val="0"/>
              </a:spcBef>
              <a:spcAft>
                <a:spcPts val="0"/>
              </a:spcAft>
              <a:buSzPts val="1200"/>
              <a:buNone/>
              <a:defRPr b="0" sz="900">
                <a:solidFill>
                  <a:schemeClr val="accent4"/>
                </a:solidFill>
              </a:defRPr>
            </a:lvl4pPr>
            <a:lvl5pPr lvl="4" algn="l">
              <a:lnSpc>
                <a:spcPct val="100000"/>
              </a:lnSpc>
              <a:spcBef>
                <a:spcPts val="0"/>
              </a:spcBef>
              <a:spcAft>
                <a:spcPts val="0"/>
              </a:spcAft>
              <a:buSzPts val="1200"/>
              <a:buNone/>
              <a:defRPr b="0" sz="900">
                <a:solidFill>
                  <a:schemeClr val="accent4"/>
                </a:solidFill>
              </a:defRPr>
            </a:lvl5pPr>
            <a:lvl6pPr lvl="5" algn="l">
              <a:lnSpc>
                <a:spcPct val="100000"/>
              </a:lnSpc>
              <a:spcBef>
                <a:spcPts val="0"/>
              </a:spcBef>
              <a:spcAft>
                <a:spcPts val="0"/>
              </a:spcAft>
              <a:buSzPts val="1200"/>
              <a:buNone/>
              <a:defRPr b="0" sz="900">
                <a:solidFill>
                  <a:schemeClr val="accent4"/>
                </a:solidFill>
              </a:defRPr>
            </a:lvl6pPr>
            <a:lvl7pPr lvl="6" algn="l">
              <a:lnSpc>
                <a:spcPct val="100000"/>
              </a:lnSpc>
              <a:spcBef>
                <a:spcPts val="0"/>
              </a:spcBef>
              <a:spcAft>
                <a:spcPts val="0"/>
              </a:spcAft>
              <a:buSzPts val="1200"/>
              <a:buNone/>
              <a:defRPr b="0" sz="900">
                <a:solidFill>
                  <a:schemeClr val="accent4"/>
                </a:solidFill>
              </a:defRPr>
            </a:lvl7pPr>
            <a:lvl8pPr lvl="7" algn="l">
              <a:lnSpc>
                <a:spcPct val="100000"/>
              </a:lnSpc>
              <a:spcBef>
                <a:spcPts val="0"/>
              </a:spcBef>
              <a:spcAft>
                <a:spcPts val="0"/>
              </a:spcAft>
              <a:buSzPts val="1200"/>
              <a:buNone/>
              <a:defRPr b="0" sz="900">
                <a:solidFill>
                  <a:schemeClr val="accent4"/>
                </a:solidFill>
              </a:defRPr>
            </a:lvl8pPr>
            <a:lvl9pPr lvl="8" algn="l">
              <a:lnSpc>
                <a:spcPct val="100000"/>
              </a:lnSpc>
              <a:spcBef>
                <a:spcPts val="0"/>
              </a:spcBef>
              <a:spcAft>
                <a:spcPts val="0"/>
              </a:spcAft>
              <a:buSzPts val="1200"/>
              <a:buNone/>
              <a:defRPr b="0" sz="900">
                <a:solidFill>
                  <a:schemeClr val="accent4"/>
                </a:solidFill>
              </a:defRPr>
            </a:lvl9pPr>
          </a:lstStyle>
          <a:p/>
        </p:txBody>
      </p:sp>
      <p:sp>
        <p:nvSpPr>
          <p:cNvPr id="375" name="Google Shape;375;g1f03e763ce9_0_957"/>
          <p:cNvSpPr txBox="1"/>
          <p:nvPr>
            <p:ph idx="4" type="ctrTitle"/>
          </p:nvPr>
        </p:nvSpPr>
        <p:spPr>
          <a:xfrm>
            <a:off x="7037833" y="2255517"/>
            <a:ext cx="4224600" cy="1467900"/>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Clr>
                <a:schemeClr val="accent4"/>
              </a:buClr>
              <a:buSzPts val="9700"/>
              <a:buFont typeface="Optimistic Display"/>
              <a:buNone/>
              <a:defRPr b="1" sz="9700">
                <a:solidFill>
                  <a:schemeClr val="accent4"/>
                </a:solidFill>
                <a:latin typeface="Optimistic Display"/>
                <a:ea typeface="Optimistic Display"/>
                <a:cs typeface="Optimistic Display"/>
                <a:sym typeface="Optimistic Display"/>
              </a:defRPr>
            </a:lvl1pPr>
            <a:lvl2pPr lvl="1" algn="l">
              <a:lnSpc>
                <a:spcPct val="100000"/>
              </a:lnSpc>
              <a:spcBef>
                <a:spcPts val="0"/>
              </a:spcBef>
              <a:spcAft>
                <a:spcPts val="0"/>
              </a:spcAft>
              <a:buClr>
                <a:schemeClr val="accent4"/>
              </a:buClr>
              <a:buSzPts val="9700"/>
              <a:buFont typeface="Optimistic Display"/>
              <a:buNone/>
              <a:defRPr b="1" sz="9700">
                <a:solidFill>
                  <a:schemeClr val="accent4"/>
                </a:solidFill>
                <a:latin typeface="Optimistic Display"/>
                <a:ea typeface="Optimistic Display"/>
                <a:cs typeface="Optimistic Display"/>
                <a:sym typeface="Optimistic Display"/>
              </a:defRPr>
            </a:lvl2pPr>
            <a:lvl3pPr lvl="2" algn="l">
              <a:lnSpc>
                <a:spcPct val="100000"/>
              </a:lnSpc>
              <a:spcBef>
                <a:spcPts val="0"/>
              </a:spcBef>
              <a:spcAft>
                <a:spcPts val="0"/>
              </a:spcAft>
              <a:buClr>
                <a:schemeClr val="accent4"/>
              </a:buClr>
              <a:buSzPts val="9700"/>
              <a:buFont typeface="Optimistic Display"/>
              <a:buNone/>
              <a:defRPr b="1" sz="9700">
                <a:solidFill>
                  <a:schemeClr val="accent4"/>
                </a:solidFill>
                <a:latin typeface="Optimistic Display"/>
                <a:ea typeface="Optimistic Display"/>
                <a:cs typeface="Optimistic Display"/>
                <a:sym typeface="Optimistic Display"/>
              </a:defRPr>
            </a:lvl3pPr>
            <a:lvl4pPr lvl="3" algn="l">
              <a:lnSpc>
                <a:spcPct val="100000"/>
              </a:lnSpc>
              <a:spcBef>
                <a:spcPts val="0"/>
              </a:spcBef>
              <a:spcAft>
                <a:spcPts val="0"/>
              </a:spcAft>
              <a:buClr>
                <a:schemeClr val="accent4"/>
              </a:buClr>
              <a:buSzPts val="9700"/>
              <a:buFont typeface="Optimistic Display"/>
              <a:buNone/>
              <a:defRPr b="1" sz="9700">
                <a:solidFill>
                  <a:schemeClr val="accent4"/>
                </a:solidFill>
                <a:latin typeface="Optimistic Display"/>
                <a:ea typeface="Optimistic Display"/>
                <a:cs typeface="Optimistic Display"/>
                <a:sym typeface="Optimistic Display"/>
              </a:defRPr>
            </a:lvl4pPr>
            <a:lvl5pPr lvl="4" algn="l">
              <a:lnSpc>
                <a:spcPct val="100000"/>
              </a:lnSpc>
              <a:spcBef>
                <a:spcPts val="0"/>
              </a:spcBef>
              <a:spcAft>
                <a:spcPts val="0"/>
              </a:spcAft>
              <a:buClr>
                <a:schemeClr val="accent4"/>
              </a:buClr>
              <a:buSzPts val="9700"/>
              <a:buFont typeface="Optimistic Display"/>
              <a:buNone/>
              <a:defRPr b="1" sz="9700">
                <a:solidFill>
                  <a:schemeClr val="accent4"/>
                </a:solidFill>
                <a:latin typeface="Optimistic Display"/>
                <a:ea typeface="Optimistic Display"/>
                <a:cs typeface="Optimistic Display"/>
                <a:sym typeface="Optimistic Display"/>
              </a:defRPr>
            </a:lvl5pPr>
            <a:lvl6pPr lvl="5" algn="l">
              <a:lnSpc>
                <a:spcPct val="100000"/>
              </a:lnSpc>
              <a:spcBef>
                <a:spcPts val="0"/>
              </a:spcBef>
              <a:spcAft>
                <a:spcPts val="0"/>
              </a:spcAft>
              <a:buClr>
                <a:schemeClr val="accent4"/>
              </a:buClr>
              <a:buSzPts val="9700"/>
              <a:buFont typeface="Optimistic Display"/>
              <a:buNone/>
              <a:defRPr b="1" sz="9700">
                <a:solidFill>
                  <a:schemeClr val="accent4"/>
                </a:solidFill>
                <a:latin typeface="Optimistic Display"/>
                <a:ea typeface="Optimistic Display"/>
                <a:cs typeface="Optimistic Display"/>
                <a:sym typeface="Optimistic Display"/>
              </a:defRPr>
            </a:lvl6pPr>
            <a:lvl7pPr lvl="6" algn="l">
              <a:lnSpc>
                <a:spcPct val="100000"/>
              </a:lnSpc>
              <a:spcBef>
                <a:spcPts val="0"/>
              </a:spcBef>
              <a:spcAft>
                <a:spcPts val="0"/>
              </a:spcAft>
              <a:buClr>
                <a:schemeClr val="accent4"/>
              </a:buClr>
              <a:buSzPts val="9700"/>
              <a:buFont typeface="Optimistic Display"/>
              <a:buNone/>
              <a:defRPr b="1" sz="9700">
                <a:solidFill>
                  <a:schemeClr val="accent4"/>
                </a:solidFill>
                <a:latin typeface="Optimistic Display"/>
                <a:ea typeface="Optimistic Display"/>
                <a:cs typeface="Optimistic Display"/>
                <a:sym typeface="Optimistic Display"/>
              </a:defRPr>
            </a:lvl7pPr>
            <a:lvl8pPr lvl="7" algn="l">
              <a:lnSpc>
                <a:spcPct val="100000"/>
              </a:lnSpc>
              <a:spcBef>
                <a:spcPts val="0"/>
              </a:spcBef>
              <a:spcAft>
                <a:spcPts val="0"/>
              </a:spcAft>
              <a:buClr>
                <a:schemeClr val="accent4"/>
              </a:buClr>
              <a:buSzPts val="9700"/>
              <a:buFont typeface="Optimistic Display"/>
              <a:buNone/>
              <a:defRPr b="1" sz="9700">
                <a:solidFill>
                  <a:schemeClr val="accent4"/>
                </a:solidFill>
                <a:latin typeface="Optimistic Display"/>
                <a:ea typeface="Optimistic Display"/>
                <a:cs typeface="Optimistic Display"/>
                <a:sym typeface="Optimistic Display"/>
              </a:defRPr>
            </a:lvl8pPr>
            <a:lvl9pPr lvl="8" algn="l">
              <a:lnSpc>
                <a:spcPct val="100000"/>
              </a:lnSpc>
              <a:spcBef>
                <a:spcPts val="0"/>
              </a:spcBef>
              <a:spcAft>
                <a:spcPts val="0"/>
              </a:spcAft>
              <a:buClr>
                <a:schemeClr val="accent4"/>
              </a:buClr>
              <a:buSzPts val="9700"/>
              <a:buFont typeface="Optimistic Display"/>
              <a:buNone/>
              <a:defRPr b="1" sz="9700">
                <a:solidFill>
                  <a:schemeClr val="accent4"/>
                </a:solidFill>
                <a:latin typeface="Optimistic Display"/>
                <a:ea typeface="Optimistic Display"/>
                <a:cs typeface="Optimistic Display"/>
                <a:sym typeface="Optimistic Display"/>
              </a:defRPr>
            </a:lvl9pPr>
          </a:lstStyle>
          <a:p/>
        </p:txBody>
      </p:sp>
      <p:sp>
        <p:nvSpPr>
          <p:cNvPr id="376" name="Google Shape;376;g1f03e763ce9_0_957"/>
          <p:cNvSpPr txBox="1"/>
          <p:nvPr>
            <p:ph idx="5" type="subTitle"/>
          </p:nvPr>
        </p:nvSpPr>
        <p:spPr>
          <a:xfrm>
            <a:off x="7037900" y="3639317"/>
            <a:ext cx="4224600" cy="231600"/>
          </a:xfrm>
          <a:prstGeom prst="rect">
            <a:avLst/>
          </a:prstGeom>
          <a:noFill/>
          <a:ln>
            <a:noFill/>
          </a:ln>
        </p:spPr>
        <p:txBody>
          <a:bodyPr anchorCtr="0" anchor="t" bIns="0" lIns="0" spcFirstLastPara="1" rIns="0" wrap="square" tIns="0">
            <a:noAutofit/>
          </a:bodyPr>
          <a:lstStyle>
            <a:lvl1pPr lvl="0" marR="0" algn="l">
              <a:lnSpc>
                <a:spcPct val="125000"/>
              </a:lnSpc>
              <a:spcBef>
                <a:spcPts val="0"/>
              </a:spcBef>
              <a:spcAft>
                <a:spcPts val="0"/>
              </a:spcAft>
              <a:buSzPts val="1200"/>
              <a:buNone/>
              <a:defRPr b="0" sz="1200">
                <a:solidFill>
                  <a:schemeClr val="accent4"/>
                </a:solidFill>
              </a:defRPr>
            </a:lvl1pPr>
            <a:lvl2pPr lvl="1" algn="l">
              <a:lnSpc>
                <a:spcPct val="125000"/>
              </a:lnSpc>
              <a:spcBef>
                <a:spcPts val="0"/>
              </a:spcBef>
              <a:spcAft>
                <a:spcPts val="0"/>
              </a:spcAft>
              <a:buSzPts val="1200"/>
              <a:buNone/>
              <a:defRPr b="0" sz="1200">
                <a:solidFill>
                  <a:schemeClr val="accent4"/>
                </a:solidFill>
              </a:defRPr>
            </a:lvl2pPr>
            <a:lvl3pPr lvl="2" algn="l">
              <a:lnSpc>
                <a:spcPct val="125000"/>
              </a:lnSpc>
              <a:spcBef>
                <a:spcPts val="0"/>
              </a:spcBef>
              <a:spcAft>
                <a:spcPts val="0"/>
              </a:spcAft>
              <a:buSzPts val="1200"/>
              <a:buNone/>
              <a:defRPr b="0" sz="1200">
                <a:solidFill>
                  <a:schemeClr val="accent4"/>
                </a:solidFill>
              </a:defRPr>
            </a:lvl3pPr>
            <a:lvl4pPr lvl="3" algn="l">
              <a:lnSpc>
                <a:spcPct val="125000"/>
              </a:lnSpc>
              <a:spcBef>
                <a:spcPts val="0"/>
              </a:spcBef>
              <a:spcAft>
                <a:spcPts val="0"/>
              </a:spcAft>
              <a:buSzPts val="1200"/>
              <a:buNone/>
              <a:defRPr b="0" sz="1200">
                <a:solidFill>
                  <a:schemeClr val="accent4"/>
                </a:solidFill>
              </a:defRPr>
            </a:lvl4pPr>
            <a:lvl5pPr lvl="4" algn="l">
              <a:lnSpc>
                <a:spcPct val="125000"/>
              </a:lnSpc>
              <a:spcBef>
                <a:spcPts val="0"/>
              </a:spcBef>
              <a:spcAft>
                <a:spcPts val="0"/>
              </a:spcAft>
              <a:buSzPts val="1200"/>
              <a:buNone/>
              <a:defRPr b="0" sz="1200">
                <a:solidFill>
                  <a:schemeClr val="accent4"/>
                </a:solidFill>
              </a:defRPr>
            </a:lvl5pPr>
            <a:lvl6pPr lvl="5" algn="l">
              <a:lnSpc>
                <a:spcPct val="125000"/>
              </a:lnSpc>
              <a:spcBef>
                <a:spcPts val="0"/>
              </a:spcBef>
              <a:spcAft>
                <a:spcPts val="0"/>
              </a:spcAft>
              <a:buSzPts val="1200"/>
              <a:buNone/>
              <a:defRPr b="0" sz="1200">
                <a:solidFill>
                  <a:schemeClr val="accent4"/>
                </a:solidFill>
              </a:defRPr>
            </a:lvl6pPr>
            <a:lvl7pPr lvl="6" algn="l">
              <a:lnSpc>
                <a:spcPct val="125000"/>
              </a:lnSpc>
              <a:spcBef>
                <a:spcPts val="0"/>
              </a:spcBef>
              <a:spcAft>
                <a:spcPts val="0"/>
              </a:spcAft>
              <a:buSzPts val="1200"/>
              <a:buNone/>
              <a:defRPr b="0" sz="1200">
                <a:solidFill>
                  <a:schemeClr val="accent4"/>
                </a:solidFill>
              </a:defRPr>
            </a:lvl7pPr>
            <a:lvl8pPr lvl="7" algn="l">
              <a:lnSpc>
                <a:spcPct val="125000"/>
              </a:lnSpc>
              <a:spcBef>
                <a:spcPts val="0"/>
              </a:spcBef>
              <a:spcAft>
                <a:spcPts val="0"/>
              </a:spcAft>
              <a:buSzPts val="1200"/>
              <a:buNone/>
              <a:defRPr b="0" sz="1200">
                <a:solidFill>
                  <a:schemeClr val="accent4"/>
                </a:solidFill>
              </a:defRPr>
            </a:lvl8pPr>
            <a:lvl9pPr lvl="8" algn="l">
              <a:lnSpc>
                <a:spcPct val="125000"/>
              </a:lnSpc>
              <a:spcBef>
                <a:spcPts val="0"/>
              </a:spcBef>
              <a:spcAft>
                <a:spcPts val="0"/>
              </a:spcAft>
              <a:buSzPts val="1200"/>
              <a:buNone/>
              <a:defRPr b="0" sz="1200">
                <a:solidFill>
                  <a:schemeClr val="accent4"/>
                </a:solidFill>
              </a:defRPr>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6_Stats (Three)">
  <p:cSld name="TITLE_1_1_1_1">
    <p:bg>
      <p:bgPr>
        <a:solidFill>
          <a:schemeClr val="dk1"/>
        </a:solidFill>
      </p:bgPr>
    </p:bg>
    <p:spTree>
      <p:nvGrpSpPr>
        <p:cNvPr id="377" name="Shape 377"/>
        <p:cNvGrpSpPr/>
        <p:nvPr/>
      </p:nvGrpSpPr>
      <p:grpSpPr>
        <a:xfrm>
          <a:off x="0" y="0"/>
          <a:ext cx="0" cy="0"/>
          <a:chOff x="0" y="0"/>
          <a:chExt cx="0" cy="0"/>
        </a:xfrm>
      </p:grpSpPr>
      <p:sp>
        <p:nvSpPr>
          <p:cNvPr id="378" name="Google Shape;378;g1f03e763ce9_0_964"/>
          <p:cNvSpPr txBox="1"/>
          <p:nvPr>
            <p:ph idx="1" type="subTitle"/>
          </p:nvPr>
        </p:nvSpPr>
        <p:spPr>
          <a:xfrm>
            <a:off x="466350" y="466350"/>
            <a:ext cx="5163300" cy="231600"/>
          </a:xfrm>
          <a:prstGeom prst="rect">
            <a:avLst/>
          </a:prstGeom>
          <a:noFill/>
          <a:ln>
            <a:noFill/>
          </a:ln>
        </p:spPr>
        <p:txBody>
          <a:bodyPr anchorCtr="0" anchor="t" bIns="0" lIns="0" spcFirstLastPara="1" rIns="0" wrap="square" tIns="0">
            <a:noAutofit/>
          </a:bodyPr>
          <a:lstStyle>
            <a:lvl1pPr lvl="0" marR="0" algn="l">
              <a:lnSpc>
                <a:spcPct val="120000"/>
              </a:lnSpc>
              <a:spcBef>
                <a:spcPts val="0"/>
              </a:spcBef>
              <a:spcAft>
                <a:spcPts val="0"/>
              </a:spcAft>
              <a:buSzPts val="1200"/>
              <a:buNone/>
              <a:defRPr sz="1200">
                <a:solidFill>
                  <a:schemeClr val="accent4"/>
                </a:solidFill>
              </a:defRPr>
            </a:lvl1pPr>
            <a:lvl2pPr lvl="1" algn="l">
              <a:lnSpc>
                <a:spcPct val="120000"/>
              </a:lnSpc>
              <a:spcBef>
                <a:spcPts val="0"/>
              </a:spcBef>
              <a:spcAft>
                <a:spcPts val="0"/>
              </a:spcAft>
              <a:buSzPts val="1200"/>
              <a:buNone/>
              <a:defRPr sz="1200">
                <a:solidFill>
                  <a:schemeClr val="accent4"/>
                </a:solidFill>
                <a:latin typeface="Montserrat Medium"/>
                <a:ea typeface="Montserrat Medium"/>
                <a:cs typeface="Montserrat Medium"/>
                <a:sym typeface="Montserrat Medium"/>
              </a:defRPr>
            </a:lvl2pPr>
            <a:lvl3pPr lvl="2" algn="l">
              <a:lnSpc>
                <a:spcPct val="120000"/>
              </a:lnSpc>
              <a:spcBef>
                <a:spcPts val="0"/>
              </a:spcBef>
              <a:spcAft>
                <a:spcPts val="0"/>
              </a:spcAft>
              <a:buSzPts val="1200"/>
              <a:buNone/>
              <a:defRPr sz="1200">
                <a:solidFill>
                  <a:schemeClr val="accent4"/>
                </a:solidFill>
                <a:latin typeface="Montserrat Medium"/>
                <a:ea typeface="Montserrat Medium"/>
                <a:cs typeface="Montserrat Medium"/>
                <a:sym typeface="Montserrat Medium"/>
              </a:defRPr>
            </a:lvl3pPr>
            <a:lvl4pPr lvl="3" algn="l">
              <a:lnSpc>
                <a:spcPct val="120000"/>
              </a:lnSpc>
              <a:spcBef>
                <a:spcPts val="0"/>
              </a:spcBef>
              <a:spcAft>
                <a:spcPts val="0"/>
              </a:spcAft>
              <a:buSzPts val="1200"/>
              <a:buNone/>
              <a:defRPr sz="1200">
                <a:solidFill>
                  <a:schemeClr val="accent4"/>
                </a:solidFill>
                <a:latin typeface="Montserrat Medium"/>
                <a:ea typeface="Montserrat Medium"/>
                <a:cs typeface="Montserrat Medium"/>
                <a:sym typeface="Montserrat Medium"/>
              </a:defRPr>
            </a:lvl4pPr>
            <a:lvl5pPr lvl="4" algn="l">
              <a:lnSpc>
                <a:spcPct val="120000"/>
              </a:lnSpc>
              <a:spcBef>
                <a:spcPts val="0"/>
              </a:spcBef>
              <a:spcAft>
                <a:spcPts val="0"/>
              </a:spcAft>
              <a:buSzPts val="1200"/>
              <a:buNone/>
              <a:defRPr sz="1200">
                <a:solidFill>
                  <a:schemeClr val="accent4"/>
                </a:solidFill>
                <a:latin typeface="Montserrat Medium"/>
                <a:ea typeface="Montserrat Medium"/>
                <a:cs typeface="Montserrat Medium"/>
                <a:sym typeface="Montserrat Medium"/>
              </a:defRPr>
            </a:lvl5pPr>
            <a:lvl6pPr lvl="5" algn="l">
              <a:lnSpc>
                <a:spcPct val="120000"/>
              </a:lnSpc>
              <a:spcBef>
                <a:spcPts val="0"/>
              </a:spcBef>
              <a:spcAft>
                <a:spcPts val="0"/>
              </a:spcAft>
              <a:buSzPts val="1200"/>
              <a:buNone/>
              <a:defRPr sz="1200">
                <a:solidFill>
                  <a:schemeClr val="accent4"/>
                </a:solidFill>
                <a:latin typeface="Montserrat Medium"/>
                <a:ea typeface="Montserrat Medium"/>
                <a:cs typeface="Montserrat Medium"/>
                <a:sym typeface="Montserrat Medium"/>
              </a:defRPr>
            </a:lvl6pPr>
            <a:lvl7pPr lvl="6" algn="l">
              <a:lnSpc>
                <a:spcPct val="120000"/>
              </a:lnSpc>
              <a:spcBef>
                <a:spcPts val="0"/>
              </a:spcBef>
              <a:spcAft>
                <a:spcPts val="0"/>
              </a:spcAft>
              <a:buSzPts val="1200"/>
              <a:buNone/>
              <a:defRPr sz="1200">
                <a:solidFill>
                  <a:schemeClr val="accent4"/>
                </a:solidFill>
                <a:latin typeface="Montserrat Medium"/>
                <a:ea typeface="Montserrat Medium"/>
                <a:cs typeface="Montserrat Medium"/>
                <a:sym typeface="Montserrat Medium"/>
              </a:defRPr>
            </a:lvl7pPr>
            <a:lvl8pPr lvl="7" algn="l">
              <a:lnSpc>
                <a:spcPct val="120000"/>
              </a:lnSpc>
              <a:spcBef>
                <a:spcPts val="0"/>
              </a:spcBef>
              <a:spcAft>
                <a:spcPts val="0"/>
              </a:spcAft>
              <a:buSzPts val="1200"/>
              <a:buNone/>
              <a:defRPr sz="1200">
                <a:solidFill>
                  <a:schemeClr val="accent4"/>
                </a:solidFill>
                <a:latin typeface="Montserrat Medium"/>
                <a:ea typeface="Montserrat Medium"/>
                <a:cs typeface="Montserrat Medium"/>
                <a:sym typeface="Montserrat Medium"/>
              </a:defRPr>
            </a:lvl8pPr>
            <a:lvl9pPr lvl="8" algn="l">
              <a:lnSpc>
                <a:spcPct val="120000"/>
              </a:lnSpc>
              <a:spcBef>
                <a:spcPts val="0"/>
              </a:spcBef>
              <a:spcAft>
                <a:spcPts val="0"/>
              </a:spcAft>
              <a:buSzPts val="1200"/>
              <a:buNone/>
              <a:defRPr sz="1200">
                <a:solidFill>
                  <a:schemeClr val="accent4"/>
                </a:solidFill>
                <a:latin typeface="Montserrat Medium"/>
                <a:ea typeface="Montserrat Medium"/>
                <a:cs typeface="Montserrat Medium"/>
                <a:sym typeface="Montserrat Medium"/>
              </a:defRPr>
            </a:lvl9pPr>
          </a:lstStyle>
          <a:p/>
        </p:txBody>
      </p:sp>
      <p:sp>
        <p:nvSpPr>
          <p:cNvPr id="379" name="Google Shape;379;g1f03e763ce9_0_964"/>
          <p:cNvSpPr txBox="1"/>
          <p:nvPr>
            <p:ph type="ctrTitle"/>
          </p:nvPr>
        </p:nvSpPr>
        <p:spPr>
          <a:xfrm>
            <a:off x="935733" y="2633650"/>
            <a:ext cx="2816400" cy="979800"/>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Clr>
                <a:schemeClr val="accent4"/>
              </a:buClr>
              <a:buSzPts val="6400"/>
              <a:buFont typeface="Optimistic Display"/>
              <a:buNone/>
              <a:defRPr b="1" sz="6400">
                <a:solidFill>
                  <a:schemeClr val="accent4"/>
                </a:solidFill>
                <a:latin typeface="Optimistic Display"/>
                <a:ea typeface="Optimistic Display"/>
                <a:cs typeface="Optimistic Display"/>
                <a:sym typeface="Optimistic Display"/>
              </a:defRPr>
            </a:lvl1pPr>
            <a:lvl2pPr lvl="1" algn="l">
              <a:lnSpc>
                <a:spcPct val="100000"/>
              </a:lnSpc>
              <a:spcBef>
                <a:spcPts val="0"/>
              </a:spcBef>
              <a:spcAft>
                <a:spcPts val="0"/>
              </a:spcAft>
              <a:buClr>
                <a:schemeClr val="accent4"/>
              </a:buClr>
              <a:buSzPts val="6400"/>
              <a:buFont typeface="Optimistic Display"/>
              <a:buNone/>
              <a:defRPr b="1" sz="6400">
                <a:solidFill>
                  <a:schemeClr val="accent4"/>
                </a:solidFill>
                <a:latin typeface="Optimistic Display"/>
                <a:ea typeface="Optimistic Display"/>
                <a:cs typeface="Optimistic Display"/>
                <a:sym typeface="Optimistic Display"/>
              </a:defRPr>
            </a:lvl2pPr>
            <a:lvl3pPr lvl="2" algn="l">
              <a:lnSpc>
                <a:spcPct val="100000"/>
              </a:lnSpc>
              <a:spcBef>
                <a:spcPts val="0"/>
              </a:spcBef>
              <a:spcAft>
                <a:spcPts val="0"/>
              </a:spcAft>
              <a:buClr>
                <a:schemeClr val="accent4"/>
              </a:buClr>
              <a:buSzPts val="6400"/>
              <a:buFont typeface="Optimistic Display"/>
              <a:buNone/>
              <a:defRPr b="1" sz="6400">
                <a:solidFill>
                  <a:schemeClr val="accent4"/>
                </a:solidFill>
                <a:latin typeface="Optimistic Display"/>
                <a:ea typeface="Optimistic Display"/>
                <a:cs typeface="Optimistic Display"/>
                <a:sym typeface="Optimistic Display"/>
              </a:defRPr>
            </a:lvl3pPr>
            <a:lvl4pPr lvl="3" algn="l">
              <a:lnSpc>
                <a:spcPct val="100000"/>
              </a:lnSpc>
              <a:spcBef>
                <a:spcPts val="0"/>
              </a:spcBef>
              <a:spcAft>
                <a:spcPts val="0"/>
              </a:spcAft>
              <a:buClr>
                <a:schemeClr val="accent4"/>
              </a:buClr>
              <a:buSzPts val="6400"/>
              <a:buFont typeface="Optimistic Display"/>
              <a:buNone/>
              <a:defRPr b="1" sz="6400">
                <a:solidFill>
                  <a:schemeClr val="accent4"/>
                </a:solidFill>
                <a:latin typeface="Optimistic Display"/>
                <a:ea typeface="Optimistic Display"/>
                <a:cs typeface="Optimistic Display"/>
                <a:sym typeface="Optimistic Display"/>
              </a:defRPr>
            </a:lvl4pPr>
            <a:lvl5pPr lvl="4" algn="l">
              <a:lnSpc>
                <a:spcPct val="100000"/>
              </a:lnSpc>
              <a:spcBef>
                <a:spcPts val="0"/>
              </a:spcBef>
              <a:spcAft>
                <a:spcPts val="0"/>
              </a:spcAft>
              <a:buClr>
                <a:schemeClr val="accent4"/>
              </a:buClr>
              <a:buSzPts val="6400"/>
              <a:buFont typeface="Optimistic Display"/>
              <a:buNone/>
              <a:defRPr b="1" sz="6400">
                <a:solidFill>
                  <a:schemeClr val="accent4"/>
                </a:solidFill>
                <a:latin typeface="Optimistic Display"/>
                <a:ea typeface="Optimistic Display"/>
                <a:cs typeface="Optimistic Display"/>
                <a:sym typeface="Optimistic Display"/>
              </a:defRPr>
            </a:lvl5pPr>
            <a:lvl6pPr lvl="5" algn="l">
              <a:lnSpc>
                <a:spcPct val="100000"/>
              </a:lnSpc>
              <a:spcBef>
                <a:spcPts val="0"/>
              </a:spcBef>
              <a:spcAft>
                <a:spcPts val="0"/>
              </a:spcAft>
              <a:buClr>
                <a:schemeClr val="accent4"/>
              </a:buClr>
              <a:buSzPts val="6400"/>
              <a:buFont typeface="Optimistic Display"/>
              <a:buNone/>
              <a:defRPr b="1" sz="6400">
                <a:solidFill>
                  <a:schemeClr val="accent4"/>
                </a:solidFill>
                <a:latin typeface="Optimistic Display"/>
                <a:ea typeface="Optimistic Display"/>
                <a:cs typeface="Optimistic Display"/>
                <a:sym typeface="Optimistic Display"/>
              </a:defRPr>
            </a:lvl6pPr>
            <a:lvl7pPr lvl="6" algn="l">
              <a:lnSpc>
                <a:spcPct val="100000"/>
              </a:lnSpc>
              <a:spcBef>
                <a:spcPts val="0"/>
              </a:spcBef>
              <a:spcAft>
                <a:spcPts val="0"/>
              </a:spcAft>
              <a:buClr>
                <a:schemeClr val="accent4"/>
              </a:buClr>
              <a:buSzPts val="6400"/>
              <a:buFont typeface="Optimistic Display"/>
              <a:buNone/>
              <a:defRPr b="1" sz="6400">
                <a:solidFill>
                  <a:schemeClr val="accent4"/>
                </a:solidFill>
                <a:latin typeface="Optimistic Display"/>
                <a:ea typeface="Optimistic Display"/>
                <a:cs typeface="Optimistic Display"/>
                <a:sym typeface="Optimistic Display"/>
              </a:defRPr>
            </a:lvl7pPr>
            <a:lvl8pPr lvl="7" algn="l">
              <a:lnSpc>
                <a:spcPct val="100000"/>
              </a:lnSpc>
              <a:spcBef>
                <a:spcPts val="0"/>
              </a:spcBef>
              <a:spcAft>
                <a:spcPts val="0"/>
              </a:spcAft>
              <a:buClr>
                <a:schemeClr val="accent4"/>
              </a:buClr>
              <a:buSzPts val="6400"/>
              <a:buFont typeface="Optimistic Display"/>
              <a:buNone/>
              <a:defRPr b="1" sz="6400">
                <a:solidFill>
                  <a:schemeClr val="accent4"/>
                </a:solidFill>
                <a:latin typeface="Optimistic Display"/>
                <a:ea typeface="Optimistic Display"/>
                <a:cs typeface="Optimistic Display"/>
                <a:sym typeface="Optimistic Display"/>
              </a:defRPr>
            </a:lvl8pPr>
            <a:lvl9pPr lvl="8" algn="l">
              <a:lnSpc>
                <a:spcPct val="100000"/>
              </a:lnSpc>
              <a:spcBef>
                <a:spcPts val="0"/>
              </a:spcBef>
              <a:spcAft>
                <a:spcPts val="0"/>
              </a:spcAft>
              <a:buClr>
                <a:schemeClr val="accent4"/>
              </a:buClr>
              <a:buSzPts val="6400"/>
              <a:buFont typeface="Optimistic Display"/>
              <a:buNone/>
              <a:defRPr b="1" sz="6400">
                <a:solidFill>
                  <a:schemeClr val="accent4"/>
                </a:solidFill>
                <a:latin typeface="Optimistic Display"/>
                <a:ea typeface="Optimistic Display"/>
                <a:cs typeface="Optimistic Display"/>
                <a:sym typeface="Optimistic Display"/>
              </a:defRPr>
            </a:lvl9pPr>
          </a:lstStyle>
          <a:p/>
        </p:txBody>
      </p:sp>
      <p:sp>
        <p:nvSpPr>
          <p:cNvPr id="380" name="Google Shape;380;g1f03e763ce9_0_964"/>
          <p:cNvSpPr txBox="1"/>
          <p:nvPr>
            <p:ph idx="2" type="subTitle"/>
          </p:nvPr>
        </p:nvSpPr>
        <p:spPr>
          <a:xfrm>
            <a:off x="935800" y="3639317"/>
            <a:ext cx="2816400" cy="231600"/>
          </a:xfrm>
          <a:prstGeom prst="rect">
            <a:avLst/>
          </a:prstGeom>
          <a:noFill/>
          <a:ln>
            <a:noFill/>
          </a:ln>
        </p:spPr>
        <p:txBody>
          <a:bodyPr anchorCtr="0" anchor="t" bIns="0" lIns="0" spcFirstLastPara="1" rIns="0" wrap="square" tIns="0">
            <a:noAutofit/>
          </a:bodyPr>
          <a:lstStyle>
            <a:lvl1pPr lvl="0" marR="0" algn="l">
              <a:lnSpc>
                <a:spcPct val="125000"/>
              </a:lnSpc>
              <a:spcBef>
                <a:spcPts val="0"/>
              </a:spcBef>
              <a:spcAft>
                <a:spcPts val="0"/>
              </a:spcAft>
              <a:buSzPts val="1200"/>
              <a:buNone/>
              <a:defRPr b="0" sz="1200">
                <a:solidFill>
                  <a:schemeClr val="accent4"/>
                </a:solidFill>
              </a:defRPr>
            </a:lvl1pPr>
            <a:lvl2pPr lvl="1" algn="l">
              <a:lnSpc>
                <a:spcPct val="125000"/>
              </a:lnSpc>
              <a:spcBef>
                <a:spcPts val="0"/>
              </a:spcBef>
              <a:spcAft>
                <a:spcPts val="0"/>
              </a:spcAft>
              <a:buSzPts val="1200"/>
              <a:buNone/>
              <a:defRPr b="0" sz="1200">
                <a:solidFill>
                  <a:schemeClr val="accent4"/>
                </a:solidFill>
              </a:defRPr>
            </a:lvl2pPr>
            <a:lvl3pPr lvl="2" algn="l">
              <a:lnSpc>
                <a:spcPct val="125000"/>
              </a:lnSpc>
              <a:spcBef>
                <a:spcPts val="0"/>
              </a:spcBef>
              <a:spcAft>
                <a:spcPts val="0"/>
              </a:spcAft>
              <a:buSzPts val="1200"/>
              <a:buNone/>
              <a:defRPr b="0" sz="1200">
                <a:solidFill>
                  <a:schemeClr val="accent4"/>
                </a:solidFill>
              </a:defRPr>
            </a:lvl3pPr>
            <a:lvl4pPr lvl="3" algn="l">
              <a:lnSpc>
                <a:spcPct val="125000"/>
              </a:lnSpc>
              <a:spcBef>
                <a:spcPts val="0"/>
              </a:spcBef>
              <a:spcAft>
                <a:spcPts val="0"/>
              </a:spcAft>
              <a:buSzPts val="1200"/>
              <a:buNone/>
              <a:defRPr b="0" sz="1200">
                <a:solidFill>
                  <a:schemeClr val="accent4"/>
                </a:solidFill>
              </a:defRPr>
            </a:lvl4pPr>
            <a:lvl5pPr lvl="4" algn="l">
              <a:lnSpc>
                <a:spcPct val="125000"/>
              </a:lnSpc>
              <a:spcBef>
                <a:spcPts val="0"/>
              </a:spcBef>
              <a:spcAft>
                <a:spcPts val="0"/>
              </a:spcAft>
              <a:buSzPts val="1200"/>
              <a:buNone/>
              <a:defRPr b="0" sz="1200">
                <a:solidFill>
                  <a:schemeClr val="accent4"/>
                </a:solidFill>
              </a:defRPr>
            </a:lvl5pPr>
            <a:lvl6pPr lvl="5" algn="l">
              <a:lnSpc>
                <a:spcPct val="125000"/>
              </a:lnSpc>
              <a:spcBef>
                <a:spcPts val="0"/>
              </a:spcBef>
              <a:spcAft>
                <a:spcPts val="0"/>
              </a:spcAft>
              <a:buSzPts val="1200"/>
              <a:buNone/>
              <a:defRPr b="0" sz="1200">
                <a:solidFill>
                  <a:schemeClr val="accent4"/>
                </a:solidFill>
              </a:defRPr>
            </a:lvl6pPr>
            <a:lvl7pPr lvl="6" algn="l">
              <a:lnSpc>
                <a:spcPct val="125000"/>
              </a:lnSpc>
              <a:spcBef>
                <a:spcPts val="0"/>
              </a:spcBef>
              <a:spcAft>
                <a:spcPts val="0"/>
              </a:spcAft>
              <a:buSzPts val="1200"/>
              <a:buNone/>
              <a:defRPr b="0" sz="1200">
                <a:solidFill>
                  <a:schemeClr val="accent4"/>
                </a:solidFill>
              </a:defRPr>
            </a:lvl7pPr>
            <a:lvl8pPr lvl="7" algn="l">
              <a:lnSpc>
                <a:spcPct val="125000"/>
              </a:lnSpc>
              <a:spcBef>
                <a:spcPts val="0"/>
              </a:spcBef>
              <a:spcAft>
                <a:spcPts val="0"/>
              </a:spcAft>
              <a:buSzPts val="1200"/>
              <a:buNone/>
              <a:defRPr b="0" sz="1200">
                <a:solidFill>
                  <a:schemeClr val="accent4"/>
                </a:solidFill>
              </a:defRPr>
            </a:lvl8pPr>
            <a:lvl9pPr lvl="8" algn="l">
              <a:lnSpc>
                <a:spcPct val="125000"/>
              </a:lnSpc>
              <a:spcBef>
                <a:spcPts val="0"/>
              </a:spcBef>
              <a:spcAft>
                <a:spcPts val="0"/>
              </a:spcAft>
              <a:buSzPts val="1200"/>
              <a:buNone/>
              <a:defRPr b="0" sz="1200">
                <a:solidFill>
                  <a:schemeClr val="accent4"/>
                </a:solidFill>
              </a:defRPr>
            </a:lvl9pPr>
          </a:lstStyle>
          <a:p/>
        </p:txBody>
      </p:sp>
      <p:sp>
        <p:nvSpPr>
          <p:cNvPr id="381" name="Google Shape;381;g1f03e763ce9_0_964"/>
          <p:cNvSpPr txBox="1"/>
          <p:nvPr>
            <p:ph idx="3" type="subTitle"/>
          </p:nvPr>
        </p:nvSpPr>
        <p:spPr>
          <a:xfrm>
            <a:off x="466350" y="6114283"/>
            <a:ext cx="4694100" cy="280500"/>
          </a:xfrm>
          <a:prstGeom prst="rect">
            <a:avLst/>
          </a:prstGeom>
          <a:noFill/>
          <a:ln>
            <a:noFill/>
          </a:ln>
        </p:spPr>
        <p:txBody>
          <a:bodyPr anchorCtr="0" anchor="b" bIns="0" lIns="0" spcFirstLastPara="1" rIns="0" wrap="square" tIns="0">
            <a:noAutofit/>
          </a:bodyPr>
          <a:lstStyle>
            <a:lvl1pPr lvl="0" marR="0" algn="l">
              <a:lnSpc>
                <a:spcPct val="100000"/>
              </a:lnSpc>
              <a:spcBef>
                <a:spcPts val="0"/>
              </a:spcBef>
              <a:spcAft>
                <a:spcPts val="0"/>
              </a:spcAft>
              <a:buSzPts val="1200"/>
              <a:buNone/>
              <a:defRPr b="0" sz="900">
                <a:solidFill>
                  <a:schemeClr val="accent4"/>
                </a:solidFill>
              </a:defRPr>
            </a:lvl1pPr>
            <a:lvl2pPr lvl="1" algn="l">
              <a:lnSpc>
                <a:spcPct val="100000"/>
              </a:lnSpc>
              <a:spcBef>
                <a:spcPts val="0"/>
              </a:spcBef>
              <a:spcAft>
                <a:spcPts val="0"/>
              </a:spcAft>
              <a:buSzPts val="1200"/>
              <a:buNone/>
              <a:defRPr b="0" sz="900">
                <a:solidFill>
                  <a:schemeClr val="accent4"/>
                </a:solidFill>
              </a:defRPr>
            </a:lvl2pPr>
            <a:lvl3pPr lvl="2" algn="l">
              <a:lnSpc>
                <a:spcPct val="100000"/>
              </a:lnSpc>
              <a:spcBef>
                <a:spcPts val="0"/>
              </a:spcBef>
              <a:spcAft>
                <a:spcPts val="0"/>
              </a:spcAft>
              <a:buSzPts val="1200"/>
              <a:buNone/>
              <a:defRPr b="0" sz="900">
                <a:solidFill>
                  <a:schemeClr val="accent4"/>
                </a:solidFill>
              </a:defRPr>
            </a:lvl3pPr>
            <a:lvl4pPr lvl="3" algn="l">
              <a:lnSpc>
                <a:spcPct val="100000"/>
              </a:lnSpc>
              <a:spcBef>
                <a:spcPts val="0"/>
              </a:spcBef>
              <a:spcAft>
                <a:spcPts val="0"/>
              </a:spcAft>
              <a:buSzPts val="1200"/>
              <a:buNone/>
              <a:defRPr b="0" sz="900">
                <a:solidFill>
                  <a:schemeClr val="accent4"/>
                </a:solidFill>
              </a:defRPr>
            </a:lvl4pPr>
            <a:lvl5pPr lvl="4" algn="l">
              <a:lnSpc>
                <a:spcPct val="100000"/>
              </a:lnSpc>
              <a:spcBef>
                <a:spcPts val="0"/>
              </a:spcBef>
              <a:spcAft>
                <a:spcPts val="0"/>
              </a:spcAft>
              <a:buSzPts val="1200"/>
              <a:buNone/>
              <a:defRPr b="0" sz="900">
                <a:solidFill>
                  <a:schemeClr val="accent4"/>
                </a:solidFill>
              </a:defRPr>
            </a:lvl5pPr>
            <a:lvl6pPr lvl="5" algn="l">
              <a:lnSpc>
                <a:spcPct val="100000"/>
              </a:lnSpc>
              <a:spcBef>
                <a:spcPts val="0"/>
              </a:spcBef>
              <a:spcAft>
                <a:spcPts val="0"/>
              </a:spcAft>
              <a:buSzPts val="1200"/>
              <a:buNone/>
              <a:defRPr b="0" sz="900">
                <a:solidFill>
                  <a:schemeClr val="accent4"/>
                </a:solidFill>
              </a:defRPr>
            </a:lvl6pPr>
            <a:lvl7pPr lvl="6" algn="l">
              <a:lnSpc>
                <a:spcPct val="100000"/>
              </a:lnSpc>
              <a:spcBef>
                <a:spcPts val="0"/>
              </a:spcBef>
              <a:spcAft>
                <a:spcPts val="0"/>
              </a:spcAft>
              <a:buSzPts val="1200"/>
              <a:buNone/>
              <a:defRPr b="0" sz="900">
                <a:solidFill>
                  <a:schemeClr val="accent4"/>
                </a:solidFill>
              </a:defRPr>
            </a:lvl7pPr>
            <a:lvl8pPr lvl="7" algn="l">
              <a:lnSpc>
                <a:spcPct val="100000"/>
              </a:lnSpc>
              <a:spcBef>
                <a:spcPts val="0"/>
              </a:spcBef>
              <a:spcAft>
                <a:spcPts val="0"/>
              </a:spcAft>
              <a:buSzPts val="1200"/>
              <a:buNone/>
              <a:defRPr b="0" sz="900">
                <a:solidFill>
                  <a:schemeClr val="accent4"/>
                </a:solidFill>
              </a:defRPr>
            </a:lvl8pPr>
            <a:lvl9pPr lvl="8" algn="l">
              <a:lnSpc>
                <a:spcPct val="100000"/>
              </a:lnSpc>
              <a:spcBef>
                <a:spcPts val="0"/>
              </a:spcBef>
              <a:spcAft>
                <a:spcPts val="0"/>
              </a:spcAft>
              <a:buSzPts val="1200"/>
              <a:buNone/>
              <a:defRPr b="0" sz="900">
                <a:solidFill>
                  <a:schemeClr val="accent4"/>
                </a:solidFill>
              </a:defRPr>
            </a:lvl9pPr>
          </a:lstStyle>
          <a:p/>
        </p:txBody>
      </p:sp>
      <p:sp>
        <p:nvSpPr>
          <p:cNvPr id="382" name="Google Shape;382;g1f03e763ce9_0_964"/>
          <p:cNvSpPr txBox="1"/>
          <p:nvPr>
            <p:ph idx="4" type="ctrTitle"/>
          </p:nvPr>
        </p:nvSpPr>
        <p:spPr>
          <a:xfrm>
            <a:off x="4687767" y="2633797"/>
            <a:ext cx="2816400" cy="979800"/>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Clr>
                <a:schemeClr val="accent4"/>
              </a:buClr>
              <a:buSzPts val="6400"/>
              <a:buFont typeface="Optimistic Display"/>
              <a:buNone/>
              <a:defRPr b="1" sz="6400">
                <a:solidFill>
                  <a:schemeClr val="accent4"/>
                </a:solidFill>
                <a:latin typeface="Optimistic Display"/>
                <a:ea typeface="Optimistic Display"/>
                <a:cs typeface="Optimistic Display"/>
                <a:sym typeface="Optimistic Display"/>
              </a:defRPr>
            </a:lvl1pPr>
            <a:lvl2pPr lvl="1" algn="l">
              <a:lnSpc>
                <a:spcPct val="100000"/>
              </a:lnSpc>
              <a:spcBef>
                <a:spcPts val="0"/>
              </a:spcBef>
              <a:spcAft>
                <a:spcPts val="0"/>
              </a:spcAft>
              <a:buClr>
                <a:schemeClr val="accent4"/>
              </a:buClr>
              <a:buSzPts val="6400"/>
              <a:buFont typeface="Optimistic Display"/>
              <a:buNone/>
              <a:defRPr b="1" sz="6400">
                <a:solidFill>
                  <a:schemeClr val="accent4"/>
                </a:solidFill>
                <a:latin typeface="Optimistic Display"/>
                <a:ea typeface="Optimistic Display"/>
                <a:cs typeface="Optimistic Display"/>
                <a:sym typeface="Optimistic Display"/>
              </a:defRPr>
            </a:lvl2pPr>
            <a:lvl3pPr lvl="2" algn="l">
              <a:lnSpc>
                <a:spcPct val="100000"/>
              </a:lnSpc>
              <a:spcBef>
                <a:spcPts val="0"/>
              </a:spcBef>
              <a:spcAft>
                <a:spcPts val="0"/>
              </a:spcAft>
              <a:buClr>
                <a:schemeClr val="accent4"/>
              </a:buClr>
              <a:buSzPts val="6400"/>
              <a:buFont typeface="Optimistic Display"/>
              <a:buNone/>
              <a:defRPr b="1" sz="6400">
                <a:solidFill>
                  <a:schemeClr val="accent4"/>
                </a:solidFill>
                <a:latin typeface="Optimistic Display"/>
                <a:ea typeface="Optimistic Display"/>
                <a:cs typeface="Optimistic Display"/>
                <a:sym typeface="Optimistic Display"/>
              </a:defRPr>
            </a:lvl3pPr>
            <a:lvl4pPr lvl="3" algn="l">
              <a:lnSpc>
                <a:spcPct val="100000"/>
              </a:lnSpc>
              <a:spcBef>
                <a:spcPts val="0"/>
              </a:spcBef>
              <a:spcAft>
                <a:spcPts val="0"/>
              </a:spcAft>
              <a:buClr>
                <a:schemeClr val="accent4"/>
              </a:buClr>
              <a:buSzPts val="6400"/>
              <a:buFont typeface="Optimistic Display"/>
              <a:buNone/>
              <a:defRPr b="1" sz="6400">
                <a:solidFill>
                  <a:schemeClr val="accent4"/>
                </a:solidFill>
                <a:latin typeface="Optimistic Display"/>
                <a:ea typeface="Optimistic Display"/>
                <a:cs typeface="Optimistic Display"/>
                <a:sym typeface="Optimistic Display"/>
              </a:defRPr>
            </a:lvl4pPr>
            <a:lvl5pPr lvl="4" algn="l">
              <a:lnSpc>
                <a:spcPct val="100000"/>
              </a:lnSpc>
              <a:spcBef>
                <a:spcPts val="0"/>
              </a:spcBef>
              <a:spcAft>
                <a:spcPts val="0"/>
              </a:spcAft>
              <a:buClr>
                <a:schemeClr val="accent4"/>
              </a:buClr>
              <a:buSzPts val="6400"/>
              <a:buFont typeface="Optimistic Display"/>
              <a:buNone/>
              <a:defRPr b="1" sz="6400">
                <a:solidFill>
                  <a:schemeClr val="accent4"/>
                </a:solidFill>
                <a:latin typeface="Optimistic Display"/>
                <a:ea typeface="Optimistic Display"/>
                <a:cs typeface="Optimistic Display"/>
                <a:sym typeface="Optimistic Display"/>
              </a:defRPr>
            </a:lvl5pPr>
            <a:lvl6pPr lvl="5" algn="l">
              <a:lnSpc>
                <a:spcPct val="100000"/>
              </a:lnSpc>
              <a:spcBef>
                <a:spcPts val="0"/>
              </a:spcBef>
              <a:spcAft>
                <a:spcPts val="0"/>
              </a:spcAft>
              <a:buClr>
                <a:schemeClr val="accent4"/>
              </a:buClr>
              <a:buSzPts val="6400"/>
              <a:buFont typeface="Optimistic Display"/>
              <a:buNone/>
              <a:defRPr b="1" sz="6400">
                <a:solidFill>
                  <a:schemeClr val="accent4"/>
                </a:solidFill>
                <a:latin typeface="Optimistic Display"/>
                <a:ea typeface="Optimistic Display"/>
                <a:cs typeface="Optimistic Display"/>
                <a:sym typeface="Optimistic Display"/>
              </a:defRPr>
            </a:lvl6pPr>
            <a:lvl7pPr lvl="6" algn="l">
              <a:lnSpc>
                <a:spcPct val="100000"/>
              </a:lnSpc>
              <a:spcBef>
                <a:spcPts val="0"/>
              </a:spcBef>
              <a:spcAft>
                <a:spcPts val="0"/>
              </a:spcAft>
              <a:buClr>
                <a:schemeClr val="accent4"/>
              </a:buClr>
              <a:buSzPts val="6400"/>
              <a:buFont typeface="Optimistic Display"/>
              <a:buNone/>
              <a:defRPr b="1" sz="6400">
                <a:solidFill>
                  <a:schemeClr val="accent4"/>
                </a:solidFill>
                <a:latin typeface="Optimistic Display"/>
                <a:ea typeface="Optimistic Display"/>
                <a:cs typeface="Optimistic Display"/>
                <a:sym typeface="Optimistic Display"/>
              </a:defRPr>
            </a:lvl7pPr>
            <a:lvl8pPr lvl="7" algn="l">
              <a:lnSpc>
                <a:spcPct val="100000"/>
              </a:lnSpc>
              <a:spcBef>
                <a:spcPts val="0"/>
              </a:spcBef>
              <a:spcAft>
                <a:spcPts val="0"/>
              </a:spcAft>
              <a:buClr>
                <a:schemeClr val="accent4"/>
              </a:buClr>
              <a:buSzPts val="6400"/>
              <a:buFont typeface="Optimistic Display"/>
              <a:buNone/>
              <a:defRPr b="1" sz="6400">
                <a:solidFill>
                  <a:schemeClr val="accent4"/>
                </a:solidFill>
                <a:latin typeface="Optimistic Display"/>
                <a:ea typeface="Optimistic Display"/>
                <a:cs typeface="Optimistic Display"/>
                <a:sym typeface="Optimistic Display"/>
              </a:defRPr>
            </a:lvl8pPr>
            <a:lvl9pPr lvl="8" algn="l">
              <a:lnSpc>
                <a:spcPct val="100000"/>
              </a:lnSpc>
              <a:spcBef>
                <a:spcPts val="0"/>
              </a:spcBef>
              <a:spcAft>
                <a:spcPts val="0"/>
              </a:spcAft>
              <a:buClr>
                <a:schemeClr val="accent4"/>
              </a:buClr>
              <a:buSzPts val="6400"/>
              <a:buFont typeface="Optimistic Display"/>
              <a:buNone/>
              <a:defRPr b="1" sz="6400">
                <a:solidFill>
                  <a:schemeClr val="accent4"/>
                </a:solidFill>
                <a:latin typeface="Optimistic Display"/>
                <a:ea typeface="Optimistic Display"/>
                <a:cs typeface="Optimistic Display"/>
                <a:sym typeface="Optimistic Display"/>
              </a:defRPr>
            </a:lvl9pPr>
          </a:lstStyle>
          <a:p/>
        </p:txBody>
      </p:sp>
      <p:sp>
        <p:nvSpPr>
          <p:cNvPr id="383" name="Google Shape;383;g1f03e763ce9_0_964"/>
          <p:cNvSpPr txBox="1"/>
          <p:nvPr>
            <p:ph idx="5" type="subTitle"/>
          </p:nvPr>
        </p:nvSpPr>
        <p:spPr>
          <a:xfrm>
            <a:off x="4687833" y="3639317"/>
            <a:ext cx="2816400" cy="231600"/>
          </a:xfrm>
          <a:prstGeom prst="rect">
            <a:avLst/>
          </a:prstGeom>
          <a:noFill/>
          <a:ln>
            <a:noFill/>
          </a:ln>
        </p:spPr>
        <p:txBody>
          <a:bodyPr anchorCtr="0" anchor="t" bIns="0" lIns="0" spcFirstLastPara="1" rIns="0" wrap="square" tIns="0">
            <a:noAutofit/>
          </a:bodyPr>
          <a:lstStyle>
            <a:lvl1pPr lvl="0" marR="0" algn="l">
              <a:lnSpc>
                <a:spcPct val="125000"/>
              </a:lnSpc>
              <a:spcBef>
                <a:spcPts val="0"/>
              </a:spcBef>
              <a:spcAft>
                <a:spcPts val="0"/>
              </a:spcAft>
              <a:buSzPts val="1200"/>
              <a:buNone/>
              <a:defRPr b="0" sz="1200">
                <a:solidFill>
                  <a:schemeClr val="accent4"/>
                </a:solidFill>
              </a:defRPr>
            </a:lvl1pPr>
            <a:lvl2pPr lvl="1" algn="l">
              <a:lnSpc>
                <a:spcPct val="125000"/>
              </a:lnSpc>
              <a:spcBef>
                <a:spcPts val="0"/>
              </a:spcBef>
              <a:spcAft>
                <a:spcPts val="0"/>
              </a:spcAft>
              <a:buSzPts val="1200"/>
              <a:buNone/>
              <a:defRPr b="0" sz="1200">
                <a:solidFill>
                  <a:schemeClr val="accent4"/>
                </a:solidFill>
              </a:defRPr>
            </a:lvl2pPr>
            <a:lvl3pPr lvl="2" algn="l">
              <a:lnSpc>
                <a:spcPct val="125000"/>
              </a:lnSpc>
              <a:spcBef>
                <a:spcPts val="0"/>
              </a:spcBef>
              <a:spcAft>
                <a:spcPts val="0"/>
              </a:spcAft>
              <a:buSzPts val="1200"/>
              <a:buNone/>
              <a:defRPr b="0" sz="1200">
                <a:solidFill>
                  <a:schemeClr val="accent4"/>
                </a:solidFill>
              </a:defRPr>
            </a:lvl3pPr>
            <a:lvl4pPr lvl="3" algn="l">
              <a:lnSpc>
                <a:spcPct val="125000"/>
              </a:lnSpc>
              <a:spcBef>
                <a:spcPts val="0"/>
              </a:spcBef>
              <a:spcAft>
                <a:spcPts val="0"/>
              </a:spcAft>
              <a:buSzPts val="1200"/>
              <a:buNone/>
              <a:defRPr b="0" sz="1200">
                <a:solidFill>
                  <a:schemeClr val="accent4"/>
                </a:solidFill>
              </a:defRPr>
            </a:lvl4pPr>
            <a:lvl5pPr lvl="4" algn="l">
              <a:lnSpc>
                <a:spcPct val="125000"/>
              </a:lnSpc>
              <a:spcBef>
                <a:spcPts val="0"/>
              </a:spcBef>
              <a:spcAft>
                <a:spcPts val="0"/>
              </a:spcAft>
              <a:buSzPts val="1200"/>
              <a:buNone/>
              <a:defRPr b="0" sz="1200">
                <a:solidFill>
                  <a:schemeClr val="accent4"/>
                </a:solidFill>
              </a:defRPr>
            </a:lvl5pPr>
            <a:lvl6pPr lvl="5" algn="l">
              <a:lnSpc>
                <a:spcPct val="125000"/>
              </a:lnSpc>
              <a:spcBef>
                <a:spcPts val="0"/>
              </a:spcBef>
              <a:spcAft>
                <a:spcPts val="0"/>
              </a:spcAft>
              <a:buSzPts val="1200"/>
              <a:buNone/>
              <a:defRPr b="0" sz="1200">
                <a:solidFill>
                  <a:schemeClr val="accent4"/>
                </a:solidFill>
              </a:defRPr>
            </a:lvl6pPr>
            <a:lvl7pPr lvl="6" algn="l">
              <a:lnSpc>
                <a:spcPct val="125000"/>
              </a:lnSpc>
              <a:spcBef>
                <a:spcPts val="0"/>
              </a:spcBef>
              <a:spcAft>
                <a:spcPts val="0"/>
              </a:spcAft>
              <a:buSzPts val="1200"/>
              <a:buNone/>
              <a:defRPr b="0" sz="1200">
                <a:solidFill>
                  <a:schemeClr val="accent4"/>
                </a:solidFill>
              </a:defRPr>
            </a:lvl7pPr>
            <a:lvl8pPr lvl="7" algn="l">
              <a:lnSpc>
                <a:spcPct val="125000"/>
              </a:lnSpc>
              <a:spcBef>
                <a:spcPts val="0"/>
              </a:spcBef>
              <a:spcAft>
                <a:spcPts val="0"/>
              </a:spcAft>
              <a:buSzPts val="1200"/>
              <a:buNone/>
              <a:defRPr b="0" sz="1200">
                <a:solidFill>
                  <a:schemeClr val="accent4"/>
                </a:solidFill>
              </a:defRPr>
            </a:lvl8pPr>
            <a:lvl9pPr lvl="8" algn="l">
              <a:lnSpc>
                <a:spcPct val="125000"/>
              </a:lnSpc>
              <a:spcBef>
                <a:spcPts val="0"/>
              </a:spcBef>
              <a:spcAft>
                <a:spcPts val="0"/>
              </a:spcAft>
              <a:buSzPts val="1200"/>
              <a:buNone/>
              <a:defRPr b="0" sz="1200">
                <a:solidFill>
                  <a:schemeClr val="accent4"/>
                </a:solidFill>
              </a:defRPr>
            </a:lvl9pPr>
          </a:lstStyle>
          <a:p/>
        </p:txBody>
      </p:sp>
      <p:sp>
        <p:nvSpPr>
          <p:cNvPr id="384" name="Google Shape;384;g1f03e763ce9_0_964"/>
          <p:cNvSpPr txBox="1"/>
          <p:nvPr>
            <p:ph idx="6" type="ctrTitle"/>
          </p:nvPr>
        </p:nvSpPr>
        <p:spPr>
          <a:xfrm>
            <a:off x="8439800" y="2633798"/>
            <a:ext cx="2816400" cy="979800"/>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Clr>
                <a:schemeClr val="accent4"/>
              </a:buClr>
              <a:buSzPts val="6400"/>
              <a:buFont typeface="Optimistic Display"/>
              <a:buNone/>
              <a:defRPr b="1" sz="6400">
                <a:solidFill>
                  <a:schemeClr val="accent4"/>
                </a:solidFill>
                <a:latin typeface="Optimistic Display"/>
                <a:ea typeface="Optimistic Display"/>
                <a:cs typeface="Optimistic Display"/>
                <a:sym typeface="Optimistic Display"/>
              </a:defRPr>
            </a:lvl1pPr>
            <a:lvl2pPr lvl="1" algn="l">
              <a:lnSpc>
                <a:spcPct val="100000"/>
              </a:lnSpc>
              <a:spcBef>
                <a:spcPts val="0"/>
              </a:spcBef>
              <a:spcAft>
                <a:spcPts val="0"/>
              </a:spcAft>
              <a:buClr>
                <a:schemeClr val="accent4"/>
              </a:buClr>
              <a:buSzPts val="6400"/>
              <a:buFont typeface="Optimistic Display"/>
              <a:buNone/>
              <a:defRPr b="1" sz="6400">
                <a:solidFill>
                  <a:schemeClr val="accent4"/>
                </a:solidFill>
                <a:latin typeface="Optimistic Display"/>
                <a:ea typeface="Optimistic Display"/>
                <a:cs typeface="Optimistic Display"/>
                <a:sym typeface="Optimistic Display"/>
              </a:defRPr>
            </a:lvl2pPr>
            <a:lvl3pPr lvl="2" algn="l">
              <a:lnSpc>
                <a:spcPct val="100000"/>
              </a:lnSpc>
              <a:spcBef>
                <a:spcPts val="0"/>
              </a:spcBef>
              <a:spcAft>
                <a:spcPts val="0"/>
              </a:spcAft>
              <a:buClr>
                <a:schemeClr val="accent4"/>
              </a:buClr>
              <a:buSzPts val="6400"/>
              <a:buFont typeface="Optimistic Display"/>
              <a:buNone/>
              <a:defRPr b="1" sz="6400">
                <a:solidFill>
                  <a:schemeClr val="accent4"/>
                </a:solidFill>
                <a:latin typeface="Optimistic Display"/>
                <a:ea typeface="Optimistic Display"/>
                <a:cs typeface="Optimistic Display"/>
                <a:sym typeface="Optimistic Display"/>
              </a:defRPr>
            </a:lvl3pPr>
            <a:lvl4pPr lvl="3" algn="l">
              <a:lnSpc>
                <a:spcPct val="100000"/>
              </a:lnSpc>
              <a:spcBef>
                <a:spcPts val="0"/>
              </a:spcBef>
              <a:spcAft>
                <a:spcPts val="0"/>
              </a:spcAft>
              <a:buClr>
                <a:schemeClr val="accent4"/>
              </a:buClr>
              <a:buSzPts val="6400"/>
              <a:buFont typeface="Optimistic Display"/>
              <a:buNone/>
              <a:defRPr b="1" sz="6400">
                <a:solidFill>
                  <a:schemeClr val="accent4"/>
                </a:solidFill>
                <a:latin typeface="Optimistic Display"/>
                <a:ea typeface="Optimistic Display"/>
                <a:cs typeface="Optimistic Display"/>
                <a:sym typeface="Optimistic Display"/>
              </a:defRPr>
            </a:lvl4pPr>
            <a:lvl5pPr lvl="4" algn="l">
              <a:lnSpc>
                <a:spcPct val="100000"/>
              </a:lnSpc>
              <a:spcBef>
                <a:spcPts val="0"/>
              </a:spcBef>
              <a:spcAft>
                <a:spcPts val="0"/>
              </a:spcAft>
              <a:buClr>
                <a:schemeClr val="accent4"/>
              </a:buClr>
              <a:buSzPts val="6400"/>
              <a:buFont typeface="Optimistic Display"/>
              <a:buNone/>
              <a:defRPr b="1" sz="6400">
                <a:solidFill>
                  <a:schemeClr val="accent4"/>
                </a:solidFill>
                <a:latin typeface="Optimistic Display"/>
                <a:ea typeface="Optimistic Display"/>
                <a:cs typeface="Optimistic Display"/>
                <a:sym typeface="Optimistic Display"/>
              </a:defRPr>
            </a:lvl5pPr>
            <a:lvl6pPr lvl="5" algn="l">
              <a:lnSpc>
                <a:spcPct val="100000"/>
              </a:lnSpc>
              <a:spcBef>
                <a:spcPts val="0"/>
              </a:spcBef>
              <a:spcAft>
                <a:spcPts val="0"/>
              </a:spcAft>
              <a:buClr>
                <a:schemeClr val="accent4"/>
              </a:buClr>
              <a:buSzPts val="6400"/>
              <a:buFont typeface="Optimistic Display"/>
              <a:buNone/>
              <a:defRPr b="1" sz="6400">
                <a:solidFill>
                  <a:schemeClr val="accent4"/>
                </a:solidFill>
                <a:latin typeface="Optimistic Display"/>
                <a:ea typeface="Optimistic Display"/>
                <a:cs typeface="Optimistic Display"/>
                <a:sym typeface="Optimistic Display"/>
              </a:defRPr>
            </a:lvl6pPr>
            <a:lvl7pPr lvl="6" algn="l">
              <a:lnSpc>
                <a:spcPct val="100000"/>
              </a:lnSpc>
              <a:spcBef>
                <a:spcPts val="0"/>
              </a:spcBef>
              <a:spcAft>
                <a:spcPts val="0"/>
              </a:spcAft>
              <a:buClr>
                <a:schemeClr val="accent4"/>
              </a:buClr>
              <a:buSzPts val="6400"/>
              <a:buFont typeface="Optimistic Display"/>
              <a:buNone/>
              <a:defRPr b="1" sz="6400">
                <a:solidFill>
                  <a:schemeClr val="accent4"/>
                </a:solidFill>
                <a:latin typeface="Optimistic Display"/>
                <a:ea typeface="Optimistic Display"/>
                <a:cs typeface="Optimistic Display"/>
                <a:sym typeface="Optimistic Display"/>
              </a:defRPr>
            </a:lvl7pPr>
            <a:lvl8pPr lvl="7" algn="l">
              <a:lnSpc>
                <a:spcPct val="100000"/>
              </a:lnSpc>
              <a:spcBef>
                <a:spcPts val="0"/>
              </a:spcBef>
              <a:spcAft>
                <a:spcPts val="0"/>
              </a:spcAft>
              <a:buClr>
                <a:schemeClr val="accent4"/>
              </a:buClr>
              <a:buSzPts val="6400"/>
              <a:buFont typeface="Optimistic Display"/>
              <a:buNone/>
              <a:defRPr b="1" sz="6400">
                <a:solidFill>
                  <a:schemeClr val="accent4"/>
                </a:solidFill>
                <a:latin typeface="Optimistic Display"/>
                <a:ea typeface="Optimistic Display"/>
                <a:cs typeface="Optimistic Display"/>
                <a:sym typeface="Optimistic Display"/>
              </a:defRPr>
            </a:lvl8pPr>
            <a:lvl9pPr lvl="8" algn="l">
              <a:lnSpc>
                <a:spcPct val="100000"/>
              </a:lnSpc>
              <a:spcBef>
                <a:spcPts val="0"/>
              </a:spcBef>
              <a:spcAft>
                <a:spcPts val="0"/>
              </a:spcAft>
              <a:buClr>
                <a:schemeClr val="accent4"/>
              </a:buClr>
              <a:buSzPts val="6400"/>
              <a:buFont typeface="Optimistic Display"/>
              <a:buNone/>
              <a:defRPr b="1" sz="6400">
                <a:solidFill>
                  <a:schemeClr val="accent4"/>
                </a:solidFill>
                <a:latin typeface="Optimistic Display"/>
                <a:ea typeface="Optimistic Display"/>
                <a:cs typeface="Optimistic Display"/>
                <a:sym typeface="Optimistic Display"/>
              </a:defRPr>
            </a:lvl9pPr>
          </a:lstStyle>
          <a:p/>
        </p:txBody>
      </p:sp>
      <p:sp>
        <p:nvSpPr>
          <p:cNvPr id="385" name="Google Shape;385;g1f03e763ce9_0_964"/>
          <p:cNvSpPr txBox="1"/>
          <p:nvPr>
            <p:ph idx="7" type="subTitle"/>
          </p:nvPr>
        </p:nvSpPr>
        <p:spPr>
          <a:xfrm>
            <a:off x="8439867" y="3639317"/>
            <a:ext cx="2816400" cy="231600"/>
          </a:xfrm>
          <a:prstGeom prst="rect">
            <a:avLst/>
          </a:prstGeom>
          <a:noFill/>
          <a:ln>
            <a:noFill/>
          </a:ln>
        </p:spPr>
        <p:txBody>
          <a:bodyPr anchorCtr="0" anchor="t" bIns="0" lIns="0" spcFirstLastPara="1" rIns="0" wrap="square" tIns="0">
            <a:noAutofit/>
          </a:bodyPr>
          <a:lstStyle>
            <a:lvl1pPr lvl="0" marR="0" algn="l">
              <a:lnSpc>
                <a:spcPct val="125000"/>
              </a:lnSpc>
              <a:spcBef>
                <a:spcPts val="0"/>
              </a:spcBef>
              <a:spcAft>
                <a:spcPts val="0"/>
              </a:spcAft>
              <a:buSzPts val="1200"/>
              <a:buNone/>
              <a:defRPr b="0" sz="1200">
                <a:solidFill>
                  <a:schemeClr val="accent4"/>
                </a:solidFill>
              </a:defRPr>
            </a:lvl1pPr>
            <a:lvl2pPr lvl="1" algn="l">
              <a:lnSpc>
                <a:spcPct val="125000"/>
              </a:lnSpc>
              <a:spcBef>
                <a:spcPts val="0"/>
              </a:spcBef>
              <a:spcAft>
                <a:spcPts val="0"/>
              </a:spcAft>
              <a:buSzPts val="1200"/>
              <a:buNone/>
              <a:defRPr b="0" sz="1200">
                <a:solidFill>
                  <a:schemeClr val="accent4"/>
                </a:solidFill>
              </a:defRPr>
            </a:lvl2pPr>
            <a:lvl3pPr lvl="2" algn="l">
              <a:lnSpc>
                <a:spcPct val="125000"/>
              </a:lnSpc>
              <a:spcBef>
                <a:spcPts val="0"/>
              </a:spcBef>
              <a:spcAft>
                <a:spcPts val="0"/>
              </a:spcAft>
              <a:buSzPts val="1200"/>
              <a:buNone/>
              <a:defRPr b="0" sz="1200">
                <a:solidFill>
                  <a:schemeClr val="accent4"/>
                </a:solidFill>
              </a:defRPr>
            </a:lvl3pPr>
            <a:lvl4pPr lvl="3" algn="l">
              <a:lnSpc>
                <a:spcPct val="125000"/>
              </a:lnSpc>
              <a:spcBef>
                <a:spcPts val="0"/>
              </a:spcBef>
              <a:spcAft>
                <a:spcPts val="0"/>
              </a:spcAft>
              <a:buSzPts val="1200"/>
              <a:buNone/>
              <a:defRPr b="0" sz="1200">
                <a:solidFill>
                  <a:schemeClr val="accent4"/>
                </a:solidFill>
              </a:defRPr>
            </a:lvl4pPr>
            <a:lvl5pPr lvl="4" algn="l">
              <a:lnSpc>
                <a:spcPct val="125000"/>
              </a:lnSpc>
              <a:spcBef>
                <a:spcPts val="0"/>
              </a:spcBef>
              <a:spcAft>
                <a:spcPts val="0"/>
              </a:spcAft>
              <a:buSzPts val="1200"/>
              <a:buNone/>
              <a:defRPr b="0" sz="1200">
                <a:solidFill>
                  <a:schemeClr val="accent4"/>
                </a:solidFill>
              </a:defRPr>
            </a:lvl5pPr>
            <a:lvl6pPr lvl="5" algn="l">
              <a:lnSpc>
                <a:spcPct val="125000"/>
              </a:lnSpc>
              <a:spcBef>
                <a:spcPts val="0"/>
              </a:spcBef>
              <a:spcAft>
                <a:spcPts val="0"/>
              </a:spcAft>
              <a:buSzPts val="1200"/>
              <a:buNone/>
              <a:defRPr b="0" sz="1200">
                <a:solidFill>
                  <a:schemeClr val="accent4"/>
                </a:solidFill>
              </a:defRPr>
            </a:lvl6pPr>
            <a:lvl7pPr lvl="6" algn="l">
              <a:lnSpc>
                <a:spcPct val="125000"/>
              </a:lnSpc>
              <a:spcBef>
                <a:spcPts val="0"/>
              </a:spcBef>
              <a:spcAft>
                <a:spcPts val="0"/>
              </a:spcAft>
              <a:buSzPts val="1200"/>
              <a:buNone/>
              <a:defRPr b="0" sz="1200">
                <a:solidFill>
                  <a:schemeClr val="accent4"/>
                </a:solidFill>
              </a:defRPr>
            </a:lvl7pPr>
            <a:lvl8pPr lvl="7" algn="l">
              <a:lnSpc>
                <a:spcPct val="125000"/>
              </a:lnSpc>
              <a:spcBef>
                <a:spcPts val="0"/>
              </a:spcBef>
              <a:spcAft>
                <a:spcPts val="0"/>
              </a:spcAft>
              <a:buSzPts val="1200"/>
              <a:buNone/>
              <a:defRPr b="0" sz="1200">
                <a:solidFill>
                  <a:schemeClr val="accent4"/>
                </a:solidFill>
              </a:defRPr>
            </a:lvl8pPr>
            <a:lvl9pPr lvl="8" algn="l">
              <a:lnSpc>
                <a:spcPct val="125000"/>
              </a:lnSpc>
              <a:spcBef>
                <a:spcPts val="0"/>
              </a:spcBef>
              <a:spcAft>
                <a:spcPts val="0"/>
              </a:spcAft>
              <a:buSzPts val="1200"/>
              <a:buNone/>
              <a:defRPr b="0" sz="1200">
                <a:solidFill>
                  <a:schemeClr val="accent4"/>
                </a:solidFill>
              </a:defRPr>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9_Stat (Half)">
  <p:cSld name="TITLE_1_2_2_4">
    <p:bg>
      <p:bgPr>
        <a:solidFill>
          <a:schemeClr val="dk1"/>
        </a:solidFill>
      </p:bgPr>
    </p:bg>
    <p:spTree>
      <p:nvGrpSpPr>
        <p:cNvPr id="386" name="Shape 386"/>
        <p:cNvGrpSpPr/>
        <p:nvPr/>
      </p:nvGrpSpPr>
      <p:grpSpPr>
        <a:xfrm>
          <a:off x="0" y="0"/>
          <a:ext cx="0" cy="0"/>
          <a:chOff x="0" y="0"/>
          <a:chExt cx="0" cy="0"/>
        </a:xfrm>
      </p:grpSpPr>
      <p:sp>
        <p:nvSpPr>
          <p:cNvPr id="387" name="Google Shape;387;g1f03e763ce9_0_973"/>
          <p:cNvSpPr txBox="1"/>
          <p:nvPr>
            <p:ph idx="1" type="subTitle"/>
          </p:nvPr>
        </p:nvSpPr>
        <p:spPr>
          <a:xfrm>
            <a:off x="466350" y="466350"/>
            <a:ext cx="5163300" cy="231600"/>
          </a:xfrm>
          <a:prstGeom prst="rect">
            <a:avLst/>
          </a:prstGeom>
          <a:noFill/>
          <a:ln>
            <a:noFill/>
          </a:ln>
        </p:spPr>
        <p:txBody>
          <a:bodyPr anchorCtr="0" anchor="t" bIns="0" lIns="0" spcFirstLastPara="1" rIns="0" wrap="square" tIns="0">
            <a:noAutofit/>
          </a:bodyPr>
          <a:lstStyle>
            <a:lvl1pPr lvl="0" marR="0" algn="l">
              <a:lnSpc>
                <a:spcPct val="120000"/>
              </a:lnSpc>
              <a:spcBef>
                <a:spcPts val="0"/>
              </a:spcBef>
              <a:spcAft>
                <a:spcPts val="0"/>
              </a:spcAft>
              <a:buSzPts val="1200"/>
              <a:buNone/>
              <a:defRPr sz="1200">
                <a:solidFill>
                  <a:schemeClr val="accent4"/>
                </a:solidFill>
              </a:defRPr>
            </a:lvl1pPr>
            <a:lvl2pPr lvl="1" algn="l">
              <a:lnSpc>
                <a:spcPct val="120000"/>
              </a:lnSpc>
              <a:spcBef>
                <a:spcPts val="0"/>
              </a:spcBef>
              <a:spcAft>
                <a:spcPts val="0"/>
              </a:spcAft>
              <a:buSzPts val="1200"/>
              <a:buNone/>
              <a:defRPr sz="1200">
                <a:solidFill>
                  <a:schemeClr val="accent4"/>
                </a:solidFill>
              </a:defRPr>
            </a:lvl2pPr>
            <a:lvl3pPr lvl="2" algn="l">
              <a:lnSpc>
                <a:spcPct val="120000"/>
              </a:lnSpc>
              <a:spcBef>
                <a:spcPts val="0"/>
              </a:spcBef>
              <a:spcAft>
                <a:spcPts val="0"/>
              </a:spcAft>
              <a:buSzPts val="1200"/>
              <a:buNone/>
              <a:defRPr sz="1200">
                <a:solidFill>
                  <a:schemeClr val="accent4"/>
                </a:solidFill>
              </a:defRPr>
            </a:lvl3pPr>
            <a:lvl4pPr lvl="3" algn="l">
              <a:lnSpc>
                <a:spcPct val="120000"/>
              </a:lnSpc>
              <a:spcBef>
                <a:spcPts val="0"/>
              </a:spcBef>
              <a:spcAft>
                <a:spcPts val="0"/>
              </a:spcAft>
              <a:buSzPts val="1200"/>
              <a:buNone/>
              <a:defRPr sz="1200">
                <a:solidFill>
                  <a:schemeClr val="accent4"/>
                </a:solidFill>
              </a:defRPr>
            </a:lvl4pPr>
            <a:lvl5pPr lvl="4" algn="l">
              <a:lnSpc>
                <a:spcPct val="120000"/>
              </a:lnSpc>
              <a:spcBef>
                <a:spcPts val="0"/>
              </a:spcBef>
              <a:spcAft>
                <a:spcPts val="0"/>
              </a:spcAft>
              <a:buSzPts val="1200"/>
              <a:buNone/>
              <a:defRPr sz="1200">
                <a:solidFill>
                  <a:schemeClr val="accent4"/>
                </a:solidFill>
              </a:defRPr>
            </a:lvl5pPr>
            <a:lvl6pPr lvl="5" algn="l">
              <a:lnSpc>
                <a:spcPct val="120000"/>
              </a:lnSpc>
              <a:spcBef>
                <a:spcPts val="0"/>
              </a:spcBef>
              <a:spcAft>
                <a:spcPts val="0"/>
              </a:spcAft>
              <a:buSzPts val="1200"/>
              <a:buNone/>
              <a:defRPr sz="1200">
                <a:solidFill>
                  <a:schemeClr val="accent4"/>
                </a:solidFill>
              </a:defRPr>
            </a:lvl6pPr>
            <a:lvl7pPr lvl="6" algn="l">
              <a:lnSpc>
                <a:spcPct val="120000"/>
              </a:lnSpc>
              <a:spcBef>
                <a:spcPts val="0"/>
              </a:spcBef>
              <a:spcAft>
                <a:spcPts val="0"/>
              </a:spcAft>
              <a:buSzPts val="1200"/>
              <a:buNone/>
              <a:defRPr sz="1200">
                <a:solidFill>
                  <a:schemeClr val="accent4"/>
                </a:solidFill>
              </a:defRPr>
            </a:lvl7pPr>
            <a:lvl8pPr lvl="7" algn="l">
              <a:lnSpc>
                <a:spcPct val="120000"/>
              </a:lnSpc>
              <a:spcBef>
                <a:spcPts val="0"/>
              </a:spcBef>
              <a:spcAft>
                <a:spcPts val="0"/>
              </a:spcAft>
              <a:buSzPts val="1200"/>
              <a:buNone/>
              <a:defRPr sz="1200">
                <a:solidFill>
                  <a:schemeClr val="accent4"/>
                </a:solidFill>
              </a:defRPr>
            </a:lvl8pPr>
            <a:lvl9pPr lvl="8" algn="l">
              <a:lnSpc>
                <a:spcPct val="120000"/>
              </a:lnSpc>
              <a:spcBef>
                <a:spcPts val="0"/>
              </a:spcBef>
              <a:spcAft>
                <a:spcPts val="0"/>
              </a:spcAft>
              <a:buSzPts val="1200"/>
              <a:buNone/>
              <a:defRPr sz="1200">
                <a:solidFill>
                  <a:schemeClr val="accent4"/>
                </a:solidFill>
              </a:defRPr>
            </a:lvl9pPr>
          </a:lstStyle>
          <a:p/>
        </p:txBody>
      </p:sp>
      <p:sp>
        <p:nvSpPr>
          <p:cNvPr id="388" name="Google Shape;388;g1f03e763ce9_0_973"/>
          <p:cNvSpPr txBox="1"/>
          <p:nvPr>
            <p:ph type="ctrTitle"/>
          </p:nvPr>
        </p:nvSpPr>
        <p:spPr>
          <a:xfrm>
            <a:off x="935733" y="2255520"/>
            <a:ext cx="5163300" cy="1469100"/>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Clr>
                <a:schemeClr val="accent4"/>
              </a:buClr>
              <a:buSzPts val="9700"/>
              <a:buFont typeface="Optimistic Display"/>
              <a:buNone/>
              <a:defRPr b="1" sz="9700">
                <a:solidFill>
                  <a:schemeClr val="accent4"/>
                </a:solidFill>
                <a:latin typeface="Optimistic Display"/>
                <a:ea typeface="Optimistic Display"/>
                <a:cs typeface="Optimistic Display"/>
                <a:sym typeface="Optimistic Display"/>
              </a:defRPr>
            </a:lvl1pPr>
            <a:lvl2pPr lvl="1" algn="l">
              <a:lnSpc>
                <a:spcPct val="100000"/>
              </a:lnSpc>
              <a:spcBef>
                <a:spcPts val="0"/>
              </a:spcBef>
              <a:spcAft>
                <a:spcPts val="0"/>
              </a:spcAft>
              <a:buClr>
                <a:schemeClr val="accent4"/>
              </a:buClr>
              <a:buSzPts val="9700"/>
              <a:buFont typeface="Optimistic Display"/>
              <a:buNone/>
              <a:defRPr b="1" sz="9700">
                <a:solidFill>
                  <a:schemeClr val="accent4"/>
                </a:solidFill>
                <a:latin typeface="Optimistic Display"/>
                <a:ea typeface="Optimistic Display"/>
                <a:cs typeface="Optimistic Display"/>
                <a:sym typeface="Optimistic Display"/>
              </a:defRPr>
            </a:lvl2pPr>
            <a:lvl3pPr lvl="2" algn="l">
              <a:lnSpc>
                <a:spcPct val="100000"/>
              </a:lnSpc>
              <a:spcBef>
                <a:spcPts val="0"/>
              </a:spcBef>
              <a:spcAft>
                <a:spcPts val="0"/>
              </a:spcAft>
              <a:buClr>
                <a:schemeClr val="accent4"/>
              </a:buClr>
              <a:buSzPts val="9700"/>
              <a:buFont typeface="Optimistic Display"/>
              <a:buNone/>
              <a:defRPr b="1" sz="9700">
                <a:solidFill>
                  <a:schemeClr val="accent4"/>
                </a:solidFill>
                <a:latin typeface="Optimistic Display"/>
                <a:ea typeface="Optimistic Display"/>
                <a:cs typeface="Optimistic Display"/>
                <a:sym typeface="Optimistic Display"/>
              </a:defRPr>
            </a:lvl3pPr>
            <a:lvl4pPr lvl="3" algn="l">
              <a:lnSpc>
                <a:spcPct val="100000"/>
              </a:lnSpc>
              <a:spcBef>
                <a:spcPts val="0"/>
              </a:spcBef>
              <a:spcAft>
                <a:spcPts val="0"/>
              </a:spcAft>
              <a:buClr>
                <a:schemeClr val="accent4"/>
              </a:buClr>
              <a:buSzPts val="9700"/>
              <a:buFont typeface="Optimistic Display"/>
              <a:buNone/>
              <a:defRPr b="1" sz="9700">
                <a:solidFill>
                  <a:schemeClr val="accent4"/>
                </a:solidFill>
                <a:latin typeface="Optimistic Display"/>
                <a:ea typeface="Optimistic Display"/>
                <a:cs typeface="Optimistic Display"/>
                <a:sym typeface="Optimistic Display"/>
              </a:defRPr>
            </a:lvl4pPr>
            <a:lvl5pPr lvl="4" algn="l">
              <a:lnSpc>
                <a:spcPct val="100000"/>
              </a:lnSpc>
              <a:spcBef>
                <a:spcPts val="0"/>
              </a:spcBef>
              <a:spcAft>
                <a:spcPts val="0"/>
              </a:spcAft>
              <a:buClr>
                <a:schemeClr val="accent4"/>
              </a:buClr>
              <a:buSzPts val="9700"/>
              <a:buFont typeface="Optimistic Display"/>
              <a:buNone/>
              <a:defRPr b="1" sz="9700">
                <a:solidFill>
                  <a:schemeClr val="accent4"/>
                </a:solidFill>
                <a:latin typeface="Optimistic Display"/>
                <a:ea typeface="Optimistic Display"/>
                <a:cs typeface="Optimistic Display"/>
                <a:sym typeface="Optimistic Display"/>
              </a:defRPr>
            </a:lvl5pPr>
            <a:lvl6pPr lvl="5" algn="l">
              <a:lnSpc>
                <a:spcPct val="100000"/>
              </a:lnSpc>
              <a:spcBef>
                <a:spcPts val="0"/>
              </a:spcBef>
              <a:spcAft>
                <a:spcPts val="0"/>
              </a:spcAft>
              <a:buClr>
                <a:schemeClr val="accent4"/>
              </a:buClr>
              <a:buSzPts val="9700"/>
              <a:buFont typeface="Optimistic Display"/>
              <a:buNone/>
              <a:defRPr b="1" sz="9700">
                <a:solidFill>
                  <a:schemeClr val="accent4"/>
                </a:solidFill>
                <a:latin typeface="Optimistic Display"/>
                <a:ea typeface="Optimistic Display"/>
                <a:cs typeface="Optimistic Display"/>
                <a:sym typeface="Optimistic Display"/>
              </a:defRPr>
            </a:lvl6pPr>
            <a:lvl7pPr lvl="6" algn="l">
              <a:lnSpc>
                <a:spcPct val="100000"/>
              </a:lnSpc>
              <a:spcBef>
                <a:spcPts val="0"/>
              </a:spcBef>
              <a:spcAft>
                <a:spcPts val="0"/>
              </a:spcAft>
              <a:buClr>
                <a:schemeClr val="accent4"/>
              </a:buClr>
              <a:buSzPts val="9700"/>
              <a:buFont typeface="Optimistic Display"/>
              <a:buNone/>
              <a:defRPr b="1" sz="9700">
                <a:solidFill>
                  <a:schemeClr val="accent4"/>
                </a:solidFill>
                <a:latin typeface="Optimistic Display"/>
                <a:ea typeface="Optimistic Display"/>
                <a:cs typeface="Optimistic Display"/>
                <a:sym typeface="Optimistic Display"/>
              </a:defRPr>
            </a:lvl7pPr>
            <a:lvl8pPr lvl="7" algn="l">
              <a:lnSpc>
                <a:spcPct val="100000"/>
              </a:lnSpc>
              <a:spcBef>
                <a:spcPts val="0"/>
              </a:spcBef>
              <a:spcAft>
                <a:spcPts val="0"/>
              </a:spcAft>
              <a:buClr>
                <a:schemeClr val="accent4"/>
              </a:buClr>
              <a:buSzPts val="9700"/>
              <a:buFont typeface="Optimistic Display"/>
              <a:buNone/>
              <a:defRPr b="1" sz="9700">
                <a:solidFill>
                  <a:schemeClr val="accent4"/>
                </a:solidFill>
                <a:latin typeface="Optimistic Display"/>
                <a:ea typeface="Optimistic Display"/>
                <a:cs typeface="Optimistic Display"/>
                <a:sym typeface="Optimistic Display"/>
              </a:defRPr>
            </a:lvl8pPr>
            <a:lvl9pPr lvl="8" algn="l">
              <a:lnSpc>
                <a:spcPct val="100000"/>
              </a:lnSpc>
              <a:spcBef>
                <a:spcPts val="0"/>
              </a:spcBef>
              <a:spcAft>
                <a:spcPts val="0"/>
              </a:spcAft>
              <a:buClr>
                <a:schemeClr val="accent4"/>
              </a:buClr>
              <a:buSzPts val="9700"/>
              <a:buFont typeface="Optimistic Display"/>
              <a:buNone/>
              <a:defRPr b="1" sz="9700">
                <a:solidFill>
                  <a:schemeClr val="accent4"/>
                </a:solidFill>
                <a:latin typeface="Optimistic Display"/>
                <a:ea typeface="Optimistic Display"/>
                <a:cs typeface="Optimistic Display"/>
                <a:sym typeface="Optimistic Display"/>
              </a:defRPr>
            </a:lvl9pPr>
          </a:lstStyle>
          <a:p/>
        </p:txBody>
      </p:sp>
      <p:sp>
        <p:nvSpPr>
          <p:cNvPr id="389" name="Google Shape;389;g1f03e763ce9_0_973"/>
          <p:cNvSpPr txBox="1"/>
          <p:nvPr>
            <p:ph idx="2" type="subTitle"/>
          </p:nvPr>
        </p:nvSpPr>
        <p:spPr>
          <a:xfrm>
            <a:off x="935770" y="3639312"/>
            <a:ext cx="5163300" cy="231600"/>
          </a:xfrm>
          <a:prstGeom prst="rect">
            <a:avLst/>
          </a:prstGeom>
          <a:noFill/>
          <a:ln>
            <a:noFill/>
          </a:ln>
        </p:spPr>
        <p:txBody>
          <a:bodyPr anchorCtr="0" anchor="t" bIns="0" lIns="0" spcFirstLastPara="1" rIns="0" wrap="square" tIns="0">
            <a:noAutofit/>
          </a:bodyPr>
          <a:lstStyle>
            <a:lvl1pPr lvl="0" marR="0" algn="l">
              <a:lnSpc>
                <a:spcPct val="125000"/>
              </a:lnSpc>
              <a:spcBef>
                <a:spcPts val="0"/>
              </a:spcBef>
              <a:spcAft>
                <a:spcPts val="0"/>
              </a:spcAft>
              <a:buSzPts val="1200"/>
              <a:buNone/>
              <a:defRPr b="0" sz="1200">
                <a:solidFill>
                  <a:schemeClr val="accent4"/>
                </a:solidFill>
              </a:defRPr>
            </a:lvl1pPr>
            <a:lvl2pPr lvl="1" algn="l">
              <a:lnSpc>
                <a:spcPct val="125000"/>
              </a:lnSpc>
              <a:spcBef>
                <a:spcPts val="0"/>
              </a:spcBef>
              <a:spcAft>
                <a:spcPts val="0"/>
              </a:spcAft>
              <a:buSzPts val="1200"/>
              <a:buNone/>
              <a:defRPr b="0" sz="1200">
                <a:solidFill>
                  <a:schemeClr val="accent4"/>
                </a:solidFill>
              </a:defRPr>
            </a:lvl2pPr>
            <a:lvl3pPr lvl="2" algn="l">
              <a:lnSpc>
                <a:spcPct val="125000"/>
              </a:lnSpc>
              <a:spcBef>
                <a:spcPts val="0"/>
              </a:spcBef>
              <a:spcAft>
                <a:spcPts val="0"/>
              </a:spcAft>
              <a:buSzPts val="1200"/>
              <a:buNone/>
              <a:defRPr b="0" sz="1200">
                <a:solidFill>
                  <a:schemeClr val="accent4"/>
                </a:solidFill>
              </a:defRPr>
            </a:lvl3pPr>
            <a:lvl4pPr lvl="3" algn="l">
              <a:lnSpc>
                <a:spcPct val="125000"/>
              </a:lnSpc>
              <a:spcBef>
                <a:spcPts val="0"/>
              </a:spcBef>
              <a:spcAft>
                <a:spcPts val="0"/>
              </a:spcAft>
              <a:buSzPts val="1200"/>
              <a:buNone/>
              <a:defRPr b="0" sz="1200">
                <a:solidFill>
                  <a:schemeClr val="accent4"/>
                </a:solidFill>
              </a:defRPr>
            </a:lvl4pPr>
            <a:lvl5pPr lvl="4" algn="l">
              <a:lnSpc>
                <a:spcPct val="125000"/>
              </a:lnSpc>
              <a:spcBef>
                <a:spcPts val="0"/>
              </a:spcBef>
              <a:spcAft>
                <a:spcPts val="0"/>
              </a:spcAft>
              <a:buSzPts val="1200"/>
              <a:buNone/>
              <a:defRPr b="0" sz="1200">
                <a:solidFill>
                  <a:schemeClr val="accent4"/>
                </a:solidFill>
              </a:defRPr>
            </a:lvl5pPr>
            <a:lvl6pPr lvl="5" algn="l">
              <a:lnSpc>
                <a:spcPct val="125000"/>
              </a:lnSpc>
              <a:spcBef>
                <a:spcPts val="0"/>
              </a:spcBef>
              <a:spcAft>
                <a:spcPts val="0"/>
              </a:spcAft>
              <a:buSzPts val="1200"/>
              <a:buNone/>
              <a:defRPr b="0" sz="1200">
                <a:solidFill>
                  <a:schemeClr val="accent4"/>
                </a:solidFill>
              </a:defRPr>
            </a:lvl6pPr>
            <a:lvl7pPr lvl="6" algn="l">
              <a:lnSpc>
                <a:spcPct val="125000"/>
              </a:lnSpc>
              <a:spcBef>
                <a:spcPts val="0"/>
              </a:spcBef>
              <a:spcAft>
                <a:spcPts val="0"/>
              </a:spcAft>
              <a:buSzPts val="1200"/>
              <a:buNone/>
              <a:defRPr b="0" sz="1200">
                <a:solidFill>
                  <a:schemeClr val="accent4"/>
                </a:solidFill>
              </a:defRPr>
            </a:lvl7pPr>
            <a:lvl8pPr lvl="7" algn="l">
              <a:lnSpc>
                <a:spcPct val="125000"/>
              </a:lnSpc>
              <a:spcBef>
                <a:spcPts val="0"/>
              </a:spcBef>
              <a:spcAft>
                <a:spcPts val="0"/>
              </a:spcAft>
              <a:buSzPts val="1200"/>
              <a:buNone/>
              <a:defRPr b="0" sz="1200">
                <a:solidFill>
                  <a:schemeClr val="accent4"/>
                </a:solidFill>
              </a:defRPr>
            </a:lvl8pPr>
            <a:lvl9pPr lvl="8" algn="l">
              <a:lnSpc>
                <a:spcPct val="125000"/>
              </a:lnSpc>
              <a:spcBef>
                <a:spcPts val="0"/>
              </a:spcBef>
              <a:spcAft>
                <a:spcPts val="0"/>
              </a:spcAft>
              <a:buSzPts val="1200"/>
              <a:buNone/>
              <a:defRPr b="0" sz="1200">
                <a:solidFill>
                  <a:schemeClr val="accent4"/>
                </a:solidFill>
              </a:defRPr>
            </a:lvl9pPr>
          </a:lstStyle>
          <a:p/>
        </p:txBody>
      </p:sp>
      <p:sp>
        <p:nvSpPr>
          <p:cNvPr id="390" name="Google Shape;390;g1f03e763ce9_0_973"/>
          <p:cNvSpPr txBox="1"/>
          <p:nvPr>
            <p:ph idx="3" type="subTitle"/>
          </p:nvPr>
        </p:nvSpPr>
        <p:spPr>
          <a:xfrm>
            <a:off x="466350" y="6114283"/>
            <a:ext cx="4694100" cy="280500"/>
          </a:xfrm>
          <a:prstGeom prst="rect">
            <a:avLst/>
          </a:prstGeom>
          <a:noFill/>
          <a:ln>
            <a:noFill/>
          </a:ln>
        </p:spPr>
        <p:txBody>
          <a:bodyPr anchorCtr="0" anchor="b" bIns="0" lIns="0" spcFirstLastPara="1" rIns="0" wrap="square" tIns="0">
            <a:noAutofit/>
          </a:bodyPr>
          <a:lstStyle>
            <a:lvl1pPr lvl="0" marR="0" algn="l">
              <a:lnSpc>
                <a:spcPct val="100000"/>
              </a:lnSpc>
              <a:spcBef>
                <a:spcPts val="0"/>
              </a:spcBef>
              <a:spcAft>
                <a:spcPts val="0"/>
              </a:spcAft>
              <a:buSzPts val="1200"/>
              <a:buNone/>
              <a:defRPr b="0" sz="900">
                <a:solidFill>
                  <a:schemeClr val="accent4"/>
                </a:solidFill>
              </a:defRPr>
            </a:lvl1pPr>
            <a:lvl2pPr lvl="1" algn="l">
              <a:lnSpc>
                <a:spcPct val="100000"/>
              </a:lnSpc>
              <a:spcBef>
                <a:spcPts val="0"/>
              </a:spcBef>
              <a:spcAft>
                <a:spcPts val="0"/>
              </a:spcAft>
              <a:buSzPts val="1200"/>
              <a:buNone/>
              <a:defRPr b="0" sz="900">
                <a:solidFill>
                  <a:schemeClr val="accent4"/>
                </a:solidFill>
              </a:defRPr>
            </a:lvl2pPr>
            <a:lvl3pPr lvl="2" algn="l">
              <a:lnSpc>
                <a:spcPct val="100000"/>
              </a:lnSpc>
              <a:spcBef>
                <a:spcPts val="0"/>
              </a:spcBef>
              <a:spcAft>
                <a:spcPts val="0"/>
              </a:spcAft>
              <a:buSzPts val="1200"/>
              <a:buNone/>
              <a:defRPr b="0" sz="900">
                <a:solidFill>
                  <a:schemeClr val="accent4"/>
                </a:solidFill>
              </a:defRPr>
            </a:lvl3pPr>
            <a:lvl4pPr lvl="3" algn="l">
              <a:lnSpc>
                <a:spcPct val="100000"/>
              </a:lnSpc>
              <a:spcBef>
                <a:spcPts val="0"/>
              </a:spcBef>
              <a:spcAft>
                <a:spcPts val="0"/>
              </a:spcAft>
              <a:buSzPts val="1200"/>
              <a:buNone/>
              <a:defRPr b="0" sz="900">
                <a:solidFill>
                  <a:schemeClr val="accent4"/>
                </a:solidFill>
              </a:defRPr>
            </a:lvl4pPr>
            <a:lvl5pPr lvl="4" algn="l">
              <a:lnSpc>
                <a:spcPct val="100000"/>
              </a:lnSpc>
              <a:spcBef>
                <a:spcPts val="0"/>
              </a:spcBef>
              <a:spcAft>
                <a:spcPts val="0"/>
              </a:spcAft>
              <a:buSzPts val="1200"/>
              <a:buNone/>
              <a:defRPr b="0" sz="900">
                <a:solidFill>
                  <a:schemeClr val="accent4"/>
                </a:solidFill>
              </a:defRPr>
            </a:lvl5pPr>
            <a:lvl6pPr lvl="5" algn="l">
              <a:lnSpc>
                <a:spcPct val="100000"/>
              </a:lnSpc>
              <a:spcBef>
                <a:spcPts val="0"/>
              </a:spcBef>
              <a:spcAft>
                <a:spcPts val="0"/>
              </a:spcAft>
              <a:buSzPts val="1200"/>
              <a:buNone/>
              <a:defRPr b="0" sz="900">
                <a:solidFill>
                  <a:schemeClr val="accent4"/>
                </a:solidFill>
              </a:defRPr>
            </a:lvl6pPr>
            <a:lvl7pPr lvl="6" algn="l">
              <a:lnSpc>
                <a:spcPct val="100000"/>
              </a:lnSpc>
              <a:spcBef>
                <a:spcPts val="0"/>
              </a:spcBef>
              <a:spcAft>
                <a:spcPts val="0"/>
              </a:spcAft>
              <a:buSzPts val="1200"/>
              <a:buNone/>
              <a:defRPr b="0" sz="900">
                <a:solidFill>
                  <a:schemeClr val="accent4"/>
                </a:solidFill>
              </a:defRPr>
            </a:lvl7pPr>
            <a:lvl8pPr lvl="7" algn="l">
              <a:lnSpc>
                <a:spcPct val="100000"/>
              </a:lnSpc>
              <a:spcBef>
                <a:spcPts val="0"/>
              </a:spcBef>
              <a:spcAft>
                <a:spcPts val="0"/>
              </a:spcAft>
              <a:buSzPts val="1200"/>
              <a:buNone/>
              <a:defRPr b="0" sz="900">
                <a:solidFill>
                  <a:schemeClr val="accent4"/>
                </a:solidFill>
              </a:defRPr>
            </a:lvl8pPr>
            <a:lvl9pPr lvl="8" algn="l">
              <a:lnSpc>
                <a:spcPct val="100000"/>
              </a:lnSpc>
              <a:spcBef>
                <a:spcPts val="0"/>
              </a:spcBef>
              <a:spcAft>
                <a:spcPts val="0"/>
              </a:spcAft>
              <a:buSzPts val="1200"/>
              <a:buNone/>
              <a:defRPr b="0" sz="900">
                <a:solidFill>
                  <a:schemeClr val="accent4"/>
                </a:solidFill>
              </a:defRPr>
            </a:lvl9pPr>
          </a:lstStyle>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2_Stats (Half)">
  <p:cSld name="TITLE_1_2_6">
    <p:bg>
      <p:bgPr>
        <a:solidFill>
          <a:schemeClr val="dk1"/>
        </a:solidFill>
      </p:bgPr>
    </p:bg>
    <p:spTree>
      <p:nvGrpSpPr>
        <p:cNvPr id="391" name="Shape 391"/>
        <p:cNvGrpSpPr/>
        <p:nvPr/>
      </p:nvGrpSpPr>
      <p:grpSpPr>
        <a:xfrm>
          <a:off x="0" y="0"/>
          <a:ext cx="0" cy="0"/>
          <a:chOff x="0" y="0"/>
          <a:chExt cx="0" cy="0"/>
        </a:xfrm>
      </p:grpSpPr>
      <p:sp>
        <p:nvSpPr>
          <p:cNvPr id="392" name="Google Shape;392;g1f03e763ce9_0_978"/>
          <p:cNvSpPr txBox="1"/>
          <p:nvPr>
            <p:ph idx="1" type="subTitle"/>
          </p:nvPr>
        </p:nvSpPr>
        <p:spPr>
          <a:xfrm>
            <a:off x="466350" y="466350"/>
            <a:ext cx="5163300" cy="231600"/>
          </a:xfrm>
          <a:prstGeom prst="rect">
            <a:avLst/>
          </a:prstGeom>
          <a:noFill/>
          <a:ln>
            <a:noFill/>
          </a:ln>
        </p:spPr>
        <p:txBody>
          <a:bodyPr anchorCtr="0" anchor="t" bIns="0" lIns="0" spcFirstLastPara="1" rIns="0" wrap="square" tIns="0">
            <a:noAutofit/>
          </a:bodyPr>
          <a:lstStyle>
            <a:lvl1pPr lvl="0" marR="0" algn="l">
              <a:lnSpc>
                <a:spcPct val="120000"/>
              </a:lnSpc>
              <a:spcBef>
                <a:spcPts val="0"/>
              </a:spcBef>
              <a:spcAft>
                <a:spcPts val="0"/>
              </a:spcAft>
              <a:buSzPts val="1200"/>
              <a:buNone/>
              <a:defRPr sz="1200">
                <a:solidFill>
                  <a:schemeClr val="accent4"/>
                </a:solidFill>
              </a:defRPr>
            </a:lvl1pPr>
            <a:lvl2pPr lvl="1" algn="l">
              <a:lnSpc>
                <a:spcPct val="120000"/>
              </a:lnSpc>
              <a:spcBef>
                <a:spcPts val="0"/>
              </a:spcBef>
              <a:spcAft>
                <a:spcPts val="0"/>
              </a:spcAft>
              <a:buSzPts val="1200"/>
              <a:buNone/>
              <a:defRPr sz="1200">
                <a:solidFill>
                  <a:schemeClr val="accent4"/>
                </a:solidFill>
              </a:defRPr>
            </a:lvl2pPr>
            <a:lvl3pPr lvl="2" algn="l">
              <a:lnSpc>
                <a:spcPct val="120000"/>
              </a:lnSpc>
              <a:spcBef>
                <a:spcPts val="0"/>
              </a:spcBef>
              <a:spcAft>
                <a:spcPts val="0"/>
              </a:spcAft>
              <a:buSzPts val="1200"/>
              <a:buNone/>
              <a:defRPr sz="1200">
                <a:solidFill>
                  <a:schemeClr val="accent4"/>
                </a:solidFill>
              </a:defRPr>
            </a:lvl3pPr>
            <a:lvl4pPr lvl="3" algn="l">
              <a:lnSpc>
                <a:spcPct val="120000"/>
              </a:lnSpc>
              <a:spcBef>
                <a:spcPts val="0"/>
              </a:spcBef>
              <a:spcAft>
                <a:spcPts val="0"/>
              </a:spcAft>
              <a:buSzPts val="1200"/>
              <a:buNone/>
              <a:defRPr sz="1200">
                <a:solidFill>
                  <a:schemeClr val="accent4"/>
                </a:solidFill>
              </a:defRPr>
            </a:lvl4pPr>
            <a:lvl5pPr lvl="4" algn="l">
              <a:lnSpc>
                <a:spcPct val="120000"/>
              </a:lnSpc>
              <a:spcBef>
                <a:spcPts val="0"/>
              </a:spcBef>
              <a:spcAft>
                <a:spcPts val="0"/>
              </a:spcAft>
              <a:buSzPts val="1200"/>
              <a:buNone/>
              <a:defRPr sz="1200">
                <a:solidFill>
                  <a:schemeClr val="accent4"/>
                </a:solidFill>
              </a:defRPr>
            </a:lvl5pPr>
            <a:lvl6pPr lvl="5" algn="l">
              <a:lnSpc>
                <a:spcPct val="120000"/>
              </a:lnSpc>
              <a:spcBef>
                <a:spcPts val="0"/>
              </a:spcBef>
              <a:spcAft>
                <a:spcPts val="0"/>
              </a:spcAft>
              <a:buSzPts val="1200"/>
              <a:buNone/>
              <a:defRPr sz="1200">
                <a:solidFill>
                  <a:schemeClr val="accent4"/>
                </a:solidFill>
              </a:defRPr>
            </a:lvl6pPr>
            <a:lvl7pPr lvl="6" algn="l">
              <a:lnSpc>
                <a:spcPct val="120000"/>
              </a:lnSpc>
              <a:spcBef>
                <a:spcPts val="0"/>
              </a:spcBef>
              <a:spcAft>
                <a:spcPts val="0"/>
              </a:spcAft>
              <a:buSzPts val="1200"/>
              <a:buNone/>
              <a:defRPr sz="1200">
                <a:solidFill>
                  <a:schemeClr val="accent4"/>
                </a:solidFill>
              </a:defRPr>
            </a:lvl7pPr>
            <a:lvl8pPr lvl="7" algn="l">
              <a:lnSpc>
                <a:spcPct val="120000"/>
              </a:lnSpc>
              <a:spcBef>
                <a:spcPts val="0"/>
              </a:spcBef>
              <a:spcAft>
                <a:spcPts val="0"/>
              </a:spcAft>
              <a:buSzPts val="1200"/>
              <a:buNone/>
              <a:defRPr sz="1200">
                <a:solidFill>
                  <a:schemeClr val="accent4"/>
                </a:solidFill>
              </a:defRPr>
            </a:lvl8pPr>
            <a:lvl9pPr lvl="8" algn="l">
              <a:lnSpc>
                <a:spcPct val="120000"/>
              </a:lnSpc>
              <a:spcBef>
                <a:spcPts val="0"/>
              </a:spcBef>
              <a:spcAft>
                <a:spcPts val="0"/>
              </a:spcAft>
              <a:buSzPts val="1200"/>
              <a:buNone/>
              <a:defRPr sz="1200">
                <a:solidFill>
                  <a:schemeClr val="accent4"/>
                </a:solidFill>
              </a:defRPr>
            </a:lvl9pPr>
          </a:lstStyle>
          <a:p/>
        </p:txBody>
      </p:sp>
      <p:sp>
        <p:nvSpPr>
          <p:cNvPr id="393" name="Google Shape;393;g1f03e763ce9_0_978"/>
          <p:cNvSpPr txBox="1"/>
          <p:nvPr>
            <p:ph type="ctrTitle"/>
          </p:nvPr>
        </p:nvSpPr>
        <p:spPr>
          <a:xfrm>
            <a:off x="935733" y="1645917"/>
            <a:ext cx="5163300" cy="984000"/>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Clr>
                <a:schemeClr val="accent4"/>
              </a:buClr>
              <a:buSzPts val="6400"/>
              <a:buFont typeface="Optimistic Display"/>
              <a:buNone/>
              <a:defRPr b="1" sz="6400">
                <a:solidFill>
                  <a:schemeClr val="accent4"/>
                </a:solidFill>
                <a:latin typeface="Optimistic Display"/>
                <a:ea typeface="Optimistic Display"/>
                <a:cs typeface="Optimistic Display"/>
                <a:sym typeface="Optimistic Display"/>
              </a:defRPr>
            </a:lvl1pPr>
            <a:lvl2pPr lvl="1" algn="l">
              <a:lnSpc>
                <a:spcPct val="100000"/>
              </a:lnSpc>
              <a:spcBef>
                <a:spcPts val="0"/>
              </a:spcBef>
              <a:spcAft>
                <a:spcPts val="0"/>
              </a:spcAft>
              <a:buClr>
                <a:schemeClr val="accent4"/>
              </a:buClr>
              <a:buSzPts val="6400"/>
              <a:buFont typeface="Optimistic Display"/>
              <a:buNone/>
              <a:defRPr b="1" sz="6400">
                <a:solidFill>
                  <a:schemeClr val="accent4"/>
                </a:solidFill>
                <a:latin typeface="Optimistic Display"/>
                <a:ea typeface="Optimistic Display"/>
                <a:cs typeface="Optimistic Display"/>
                <a:sym typeface="Optimistic Display"/>
              </a:defRPr>
            </a:lvl2pPr>
            <a:lvl3pPr lvl="2" algn="l">
              <a:lnSpc>
                <a:spcPct val="100000"/>
              </a:lnSpc>
              <a:spcBef>
                <a:spcPts val="0"/>
              </a:spcBef>
              <a:spcAft>
                <a:spcPts val="0"/>
              </a:spcAft>
              <a:buClr>
                <a:schemeClr val="accent4"/>
              </a:buClr>
              <a:buSzPts val="6400"/>
              <a:buFont typeface="Optimistic Display"/>
              <a:buNone/>
              <a:defRPr b="1" sz="6400">
                <a:solidFill>
                  <a:schemeClr val="accent4"/>
                </a:solidFill>
                <a:latin typeface="Optimistic Display"/>
                <a:ea typeface="Optimistic Display"/>
                <a:cs typeface="Optimistic Display"/>
                <a:sym typeface="Optimistic Display"/>
              </a:defRPr>
            </a:lvl3pPr>
            <a:lvl4pPr lvl="3" algn="l">
              <a:lnSpc>
                <a:spcPct val="100000"/>
              </a:lnSpc>
              <a:spcBef>
                <a:spcPts val="0"/>
              </a:spcBef>
              <a:spcAft>
                <a:spcPts val="0"/>
              </a:spcAft>
              <a:buClr>
                <a:schemeClr val="accent4"/>
              </a:buClr>
              <a:buSzPts val="6400"/>
              <a:buFont typeface="Optimistic Display"/>
              <a:buNone/>
              <a:defRPr b="1" sz="6400">
                <a:solidFill>
                  <a:schemeClr val="accent4"/>
                </a:solidFill>
                <a:latin typeface="Optimistic Display"/>
                <a:ea typeface="Optimistic Display"/>
                <a:cs typeface="Optimistic Display"/>
                <a:sym typeface="Optimistic Display"/>
              </a:defRPr>
            </a:lvl4pPr>
            <a:lvl5pPr lvl="4" algn="l">
              <a:lnSpc>
                <a:spcPct val="100000"/>
              </a:lnSpc>
              <a:spcBef>
                <a:spcPts val="0"/>
              </a:spcBef>
              <a:spcAft>
                <a:spcPts val="0"/>
              </a:spcAft>
              <a:buClr>
                <a:schemeClr val="accent4"/>
              </a:buClr>
              <a:buSzPts val="6400"/>
              <a:buFont typeface="Optimistic Display"/>
              <a:buNone/>
              <a:defRPr b="1" sz="6400">
                <a:solidFill>
                  <a:schemeClr val="accent4"/>
                </a:solidFill>
                <a:latin typeface="Optimistic Display"/>
                <a:ea typeface="Optimistic Display"/>
                <a:cs typeface="Optimistic Display"/>
                <a:sym typeface="Optimistic Display"/>
              </a:defRPr>
            </a:lvl5pPr>
            <a:lvl6pPr lvl="5" algn="l">
              <a:lnSpc>
                <a:spcPct val="100000"/>
              </a:lnSpc>
              <a:spcBef>
                <a:spcPts val="0"/>
              </a:spcBef>
              <a:spcAft>
                <a:spcPts val="0"/>
              </a:spcAft>
              <a:buClr>
                <a:schemeClr val="accent4"/>
              </a:buClr>
              <a:buSzPts val="6400"/>
              <a:buFont typeface="Optimistic Display"/>
              <a:buNone/>
              <a:defRPr b="1" sz="6400">
                <a:solidFill>
                  <a:schemeClr val="accent4"/>
                </a:solidFill>
                <a:latin typeface="Optimistic Display"/>
                <a:ea typeface="Optimistic Display"/>
                <a:cs typeface="Optimistic Display"/>
                <a:sym typeface="Optimistic Display"/>
              </a:defRPr>
            </a:lvl6pPr>
            <a:lvl7pPr lvl="6" algn="l">
              <a:lnSpc>
                <a:spcPct val="100000"/>
              </a:lnSpc>
              <a:spcBef>
                <a:spcPts val="0"/>
              </a:spcBef>
              <a:spcAft>
                <a:spcPts val="0"/>
              </a:spcAft>
              <a:buClr>
                <a:schemeClr val="accent4"/>
              </a:buClr>
              <a:buSzPts val="6400"/>
              <a:buFont typeface="Optimistic Display"/>
              <a:buNone/>
              <a:defRPr b="1" sz="6400">
                <a:solidFill>
                  <a:schemeClr val="accent4"/>
                </a:solidFill>
                <a:latin typeface="Optimistic Display"/>
                <a:ea typeface="Optimistic Display"/>
                <a:cs typeface="Optimistic Display"/>
                <a:sym typeface="Optimistic Display"/>
              </a:defRPr>
            </a:lvl7pPr>
            <a:lvl8pPr lvl="7" algn="l">
              <a:lnSpc>
                <a:spcPct val="100000"/>
              </a:lnSpc>
              <a:spcBef>
                <a:spcPts val="0"/>
              </a:spcBef>
              <a:spcAft>
                <a:spcPts val="0"/>
              </a:spcAft>
              <a:buClr>
                <a:schemeClr val="accent4"/>
              </a:buClr>
              <a:buSzPts val="6400"/>
              <a:buFont typeface="Optimistic Display"/>
              <a:buNone/>
              <a:defRPr b="1" sz="6400">
                <a:solidFill>
                  <a:schemeClr val="accent4"/>
                </a:solidFill>
                <a:latin typeface="Optimistic Display"/>
                <a:ea typeface="Optimistic Display"/>
                <a:cs typeface="Optimistic Display"/>
                <a:sym typeface="Optimistic Display"/>
              </a:defRPr>
            </a:lvl8pPr>
            <a:lvl9pPr lvl="8" algn="l">
              <a:lnSpc>
                <a:spcPct val="100000"/>
              </a:lnSpc>
              <a:spcBef>
                <a:spcPts val="0"/>
              </a:spcBef>
              <a:spcAft>
                <a:spcPts val="0"/>
              </a:spcAft>
              <a:buClr>
                <a:schemeClr val="accent4"/>
              </a:buClr>
              <a:buSzPts val="6400"/>
              <a:buFont typeface="Optimistic Display"/>
              <a:buNone/>
              <a:defRPr b="1" sz="6400">
                <a:solidFill>
                  <a:schemeClr val="accent4"/>
                </a:solidFill>
                <a:latin typeface="Optimistic Display"/>
                <a:ea typeface="Optimistic Display"/>
                <a:cs typeface="Optimistic Display"/>
                <a:sym typeface="Optimistic Display"/>
              </a:defRPr>
            </a:lvl9pPr>
          </a:lstStyle>
          <a:p/>
        </p:txBody>
      </p:sp>
      <p:sp>
        <p:nvSpPr>
          <p:cNvPr id="394" name="Google Shape;394;g1f03e763ce9_0_978"/>
          <p:cNvSpPr txBox="1"/>
          <p:nvPr>
            <p:ph idx="2" type="subTitle"/>
          </p:nvPr>
        </p:nvSpPr>
        <p:spPr>
          <a:xfrm>
            <a:off x="935770" y="2647314"/>
            <a:ext cx="5163300" cy="231600"/>
          </a:xfrm>
          <a:prstGeom prst="rect">
            <a:avLst/>
          </a:prstGeom>
          <a:noFill/>
          <a:ln>
            <a:noFill/>
          </a:ln>
        </p:spPr>
        <p:txBody>
          <a:bodyPr anchorCtr="0" anchor="t" bIns="0" lIns="0" spcFirstLastPara="1" rIns="0" wrap="square" tIns="0">
            <a:noAutofit/>
          </a:bodyPr>
          <a:lstStyle>
            <a:lvl1pPr lvl="0" marR="0" algn="l">
              <a:lnSpc>
                <a:spcPct val="125000"/>
              </a:lnSpc>
              <a:spcBef>
                <a:spcPts val="0"/>
              </a:spcBef>
              <a:spcAft>
                <a:spcPts val="0"/>
              </a:spcAft>
              <a:buSzPts val="1200"/>
              <a:buNone/>
              <a:defRPr b="0" sz="1200">
                <a:solidFill>
                  <a:schemeClr val="accent4"/>
                </a:solidFill>
              </a:defRPr>
            </a:lvl1pPr>
            <a:lvl2pPr lvl="1" algn="l">
              <a:lnSpc>
                <a:spcPct val="125000"/>
              </a:lnSpc>
              <a:spcBef>
                <a:spcPts val="0"/>
              </a:spcBef>
              <a:spcAft>
                <a:spcPts val="0"/>
              </a:spcAft>
              <a:buSzPts val="1200"/>
              <a:buNone/>
              <a:defRPr b="0" sz="1200">
                <a:solidFill>
                  <a:schemeClr val="accent4"/>
                </a:solidFill>
              </a:defRPr>
            </a:lvl2pPr>
            <a:lvl3pPr lvl="2" algn="l">
              <a:lnSpc>
                <a:spcPct val="125000"/>
              </a:lnSpc>
              <a:spcBef>
                <a:spcPts val="0"/>
              </a:spcBef>
              <a:spcAft>
                <a:spcPts val="0"/>
              </a:spcAft>
              <a:buSzPts val="1200"/>
              <a:buNone/>
              <a:defRPr b="0" sz="1200">
                <a:solidFill>
                  <a:schemeClr val="accent4"/>
                </a:solidFill>
              </a:defRPr>
            </a:lvl3pPr>
            <a:lvl4pPr lvl="3" algn="l">
              <a:lnSpc>
                <a:spcPct val="125000"/>
              </a:lnSpc>
              <a:spcBef>
                <a:spcPts val="0"/>
              </a:spcBef>
              <a:spcAft>
                <a:spcPts val="0"/>
              </a:spcAft>
              <a:buSzPts val="1200"/>
              <a:buNone/>
              <a:defRPr b="0" sz="1200">
                <a:solidFill>
                  <a:schemeClr val="accent4"/>
                </a:solidFill>
              </a:defRPr>
            </a:lvl4pPr>
            <a:lvl5pPr lvl="4" algn="l">
              <a:lnSpc>
                <a:spcPct val="125000"/>
              </a:lnSpc>
              <a:spcBef>
                <a:spcPts val="0"/>
              </a:spcBef>
              <a:spcAft>
                <a:spcPts val="0"/>
              </a:spcAft>
              <a:buSzPts val="1200"/>
              <a:buNone/>
              <a:defRPr b="0" sz="1200">
                <a:solidFill>
                  <a:schemeClr val="accent4"/>
                </a:solidFill>
              </a:defRPr>
            </a:lvl5pPr>
            <a:lvl6pPr lvl="5" algn="l">
              <a:lnSpc>
                <a:spcPct val="125000"/>
              </a:lnSpc>
              <a:spcBef>
                <a:spcPts val="0"/>
              </a:spcBef>
              <a:spcAft>
                <a:spcPts val="0"/>
              </a:spcAft>
              <a:buSzPts val="1200"/>
              <a:buNone/>
              <a:defRPr b="0" sz="1200">
                <a:solidFill>
                  <a:schemeClr val="accent4"/>
                </a:solidFill>
              </a:defRPr>
            </a:lvl6pPr>
            <a:lvl7pPr lvl="6" algn="l">
              <a:lnSpc>
                <a:spcPct val="125000"/>
              </a:lnSpc>
              <a:spcBef>
                <a:spcPts val="0"/>
              </a:spcBef>
              <a:spcAft>
                <a:spcPts val="0"/>
              </a:spcAft>
              <a:buSzPts val="1200"/>
              <a:buNone/>
              <a:defRPr b="0" sz="1200">
                <a:solidFill>
                  <a:schemeClr val="accent4"/>
                </a:solidFill>
              </a:defRPr>
            </a:lvl7pPr>
            <a:lvl8pPr lvl="7" algn="l">
              <a:lnSpc>
                <a:spcPct val="125000"/>
              </a:lnSpc>
              <a:spcBef>
                <a:spcPts val="0"/>
              </a:spcBef>
              <a:spcAft>
                <a:spcPts val="0"/>
              </a:spcAft>
              <a:buSzPts val="1200"/>
              <a:buNone/>
              <a:defRPr b="0" sz="1200">
                <a:solidFill>
                  <a:schemeClr val="accent4"/>
                </a:solidFill>
              </a:defRPr>
            </a:lvl8pPr>
            <a:lvl9pPr lvl="8" algn="l">
              <a:lnSpc>
                <a:spcPct val="125000"/>
              </a:lnSpc>
              <a:spcBef>
                <a:spcPts val="0"/>
              </a:spcBef>
              <a:spcAft>
                <a:spcPts val="0"/>
              </a:spcAft>
              <a:buSzPts val="1200"/>
              <a:buNone/>
              <a:defRPr b="0" sz="1200">
                <a:solidFill>
                  <a:schemeClr val="accent4"/>
                </a:solidFill>
              </a:defRPr>
            </a:lvl9pPr>
          </a:lstStyle>
          <a:p/>
        </p:txBody>
      </p:sp>
      <p:sp>
        <p:nvSpPr>
          <p:cNvPr id="395" name="Google Shape;395;g1f03e763ce9_0_978"/>
          <p:cNvSpPr txBox="1"/>
          <p:nvPr>
            <p:ph idx="3" type="subTitle"/>
          </p:nvPr>
        </p:nvSpPr>
        <p:spPr>
          <a:xfrm>
            <a:off x="466350" y="6114283"/>
            <a:ext cx="4694100" cy="280500"/>
          </a:xfrm>
          <a:prstGeom prst="rect">
            <a:avLst/>
          </a:prstGeom>
          <a:noFill/>
          <a:ln>
            <a:noFill/>
          </a:ln>
        </p:spPr>
        <p:txBody>
          <a:bodyPr anchorCtr="0" anchor="b" bIns="0" lIns="0" spcFirstLastPara="1" rIns="0" wrap="square" tIns="0">
            <a:noAutofit/>
          </a:bodyPr>
          <a:lstStyle>
            <a:lvl1pPr lvl="0" marR="0" algn="l">
              <a:lnSpc>
                <a:spcPct val="100000"/>
              </a:lnSpc>
              <a:spcBef>
                <a:spcPts val="0"/>
              </a:spcBef>
              <a:spcAft>
                <a:spcPts val="0"/>
              </a:spcAft>
              <a:buSzPts val="1200"/>
              <a:buNone/>
              <a:defRPr b="0" sz="900">
                <a:solidFill>
                  <a:schemeClr val="accent4"/>
                </a:solidFill>
              </a:defRPr>
            </a:lvl1pPr>
            <a:lvl2pPr lvl="1" algn="l">
              <a:lnSpc>
                <a:spcPct val="100000"/>
              </a:lnSpc>
              <a:spcBef>
                <a:spcPts val="0"/>
              </a:spcBef>
              <a:spcAft>
                <a:spcPts val="0"/>
              </a:spcAft>
              <a:buSzPts val="1200"/>
              <a:buNone/>
              <a:defRPr b="0" sz="900">
                <a:solidFill>
                  <a:schemeClr val="accent4"/>
                </a:solidFill>
              </a:defRPr>
            </a:lvl2pPr>
            <a:lvl3pPr lvl="2" algn="l">
              <a:lnSpc>
                <a:spcPct val="100000"/>
              </a:lnSpc>
              <a:spcBef>
                <a:spcPts val="0"/>
              </a:spcBef>
              <a:spcAft>
                <a:spcPts val="0"/>
              </a:spcAft>
              <a:buSzPts val="1200"/>
              <a:buNone/>
              <a:defRPr b="0" sz="900">
                <a:solidFill>
                  <a:schemeClr val="accent4"/>
                </a:solidFill>
              </a:defRPr>
            </a:lvl3pPr>
            <a:lvl4pPr lvl="3" algn="l">
              <a:lnSpc>
                <a:spcPct val="100000"/>
              </a:lnSpc>
              <a:spcBef>
                <a:spcPts val="0"/>
              </a:spcBef>
              <a:spcAft>
                <a:spcPts val="0"/>
              </a:spcAft>
              <a:buSzPts val="1200"/>
              <a:buNone/>
              <a:defRPr b="0" sz="900">
                <a:solidFill>
                  <a:schemeClr val="accent4"/>
                </a:solidFill>
              </a:defRPr>
            </a:lvl4pPr>
            <a:lvl5pPr lvl="4" algn="l">
              <a:lnSpc>
                <a:spcPct val="100000"/>
              </a:lnSpc>
              <a:spcBef>
                <a:spcPts val="0"/>
              </a:spcBef>
              <a:spcAft>
                <a:spcPts val="0"/>
              </a:spcAft>
              <a:buSzPts val="1200"/>
              <a:buNone/>
              <a:defRPr b="0" sz="900">
                <a:solidFill>
                  <a:schemeClr val="accent4"/>
                </a:solidFill>
              </a:defRPr>
            </a:lvl5pPr>
            <a:lvl6pPr lvl="5" algn="l">
              <a:lnSpc>
                <a:spcPct val="100000"/>
              </a:lnSpc>
              <a:spcBef>
                <a:spcPts val="0"/>
              </a:spcBef>
              <a:spcAft>
                <a:spcPts val="0"/>
              </a:spcAft>
              <a:buSzPts val="1200"/>
              <a:buNone/>
              <a:defRPr b="0" sz="900">
                <a:solidFill>
                  <a:schemeClr val="accent4"/>
                </a:solidFill>
              </a:defRPr>
            </a:lvl6pPr>
            <a:lvl7pPr lvl="6" algn="l">
              <a:lnSpc>
                <a:spcPct val="100000"/>
              </a:lnSpc>
              <a:spcBef>
                <a:spcPts val="0"/>
              </a:spcBef>
              <a:spcAft>
                <a:spcPts val="0"/>
              </a:spcAft>
              <a:buSzPts val="1200"/>
              <a:buNone/>
              <a:defRPr b="0" sz="900">
                <a:solidFill>
                  <a:schemeClr val="accent4"/>
                </a:solidFill>
              </a:defRPr>
            </a:lvl7pPr>
            <a:lvl8pPr lvl="7" algn="l">
              <a:lnSpc>
                <a:spcPct val="100000"/>
              </a:lnSpc>
              <a:spcBef>
                <a:spcPts val="0"/>
              </a:spcBef>
              <a:spcAft>
                <a:spcPts val="0"/>
              </a:spcAft>
              <a:buSzPts val="1200"/>
              <a:buNone/>
              <a:defRPr b="0" sz="900">
                <a:solidFill>
                  <a:schemeClr val="accent4"/>
                </a:solidFill>
              </a:defRPr>
            </a:lvl8pPr>
            <a:lvl9pPr lvl="8" algn="l">
              <a:lnSpc>
                <a:spcPct val="100000"/>
              </a:lnSpc>
              <a:spcBef>
                <a:spcPts val="0"/>
              </a:spcBef>
              <a:spcAft>
                <a:spcPts val="0"/>
              </a:spcAft>
              <a:buSzPts val="1200"/>
              <a:buNone/>
              <a:defRPr b="0" sz="900">
                <a:solidFill>
                  <a:schemeClr val="accent4"/>
                </a:solidFill>
              </a:defRPr>
            </a:lvl9pPr>
          </a:lstStyle>
          <a:p/>
        </p:txBody>
      </p:sp>
      <p:sp>
        <p:nvSpPr>
          <p:cNvPr id="396" name="Google Shape;396;g1f03e763ce9_0_978"/>
          <p:cNvSpPr txBox="1"/>
          <p:nvPr>
            <p:ph idx="4" type="ctrTitle"/>
          </p:nvPr>
        </p:nvSpPr>
        <p:spPr>
          <a:xfrm>
            <a:off x="935733" y="3574467"/>
            <a:ext cx="5163300" cy="984000"/>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Clr>
                <a:schemeClr val="accent4"/>
              </a:buClr>
              <a:buSzPts val="6400"/>
              <a:buFont typeface="Optimistic Display"/>
              <a:buNone/>
              <a:defRPr b="1" sz="6400">
                <a:solidFill>
                  <a:schemeClr val="accent4"/>
                </a:solidFill>
                <a:latin typeface="Optimistic Display"/>
                <a:ea typeface="Optimistic Display"/>
                <a:cs typeface="Optimistic Display"/>
                <a:sym typeface="Optimistic Display"/>
              </a:defRPr>
            </a:lvl1pPr>
            <a:lvl2pPr lvl="1" algn="l">
              <a:lnSpc>
                <a:spcPct val="100000"/>
              </a:lnSpc>
              <a:spcBef>
                <a:spcPts val="0"/>
              </a:spcBef>
              <a:spcAft>
                <a:spcPts val="0"/>
              </a:spcAft>
              <a:buClr>
                <a:schemeClr val="accent4"/>
              </a:buClr>
              <a:buSzPts val="6400"/>
              <a:buFont typeface="Optimistic Display"/>
              <a:buNone/>
              <a:defRPr b="1" sz="6400">
                <a:solidFill>
                  <a:schemeClr val="accent4"/>
                </a:solidFill>
                <a:latin typeface="Optimistic Display"/>
                <a:ea typeface="Optimistic Display"/>
                <a:cs typeface="Optimistic Display"/>
                <a:sym typeface="Optimistic Display"/>
              </a:defRPr>
            </a:lvl2pPr>
            <a:lvl3pPr lvl="2" algn="l">
              <a:lnSpc>
                <a:spcPct val="100000"/>
              </a:lnSpc>
              <a:spcBef>
                <a:spcPts val="0"/>
              </a:spcBef>
              <a:spcAft>
                <a:spcPts val="0"/>
              </a:spcAft>
              <a:buClr>
                <a:schemeClr val="accent4"/>
              </a:buClr>
              <a:buSzPts val="6400"/>
              <a:buFont typeface="Optimistic Display"/>
              <a:buNone/>
              <a:defRPr b="1" sz="6400">
                <a:solidFill>
                  <a:schemeClr val="accent4"/>
                </a:solidFill>
                <a:latin typeface="Optimistic Display"/>
                <a:ea typeface="Optimistic Display"/>
                <a:cs typeface="Optimistic Display"/>
                <a:sym typeface="Optimistic Display"/>
              </a:defRPr>
            </a:lvl3pPr>
            <a:lvl4pPr lvl="3" algn="l">
              <a:lnSpc>
                <a:spcPct val="100000"/>
              </a:lnSpc>
              <a:spcBef>
                <a:spcPts val="0"/>
              </a:spcBef>
              <a:spcAft>
                <a:spcPts val="0"/>
              </a:spcAft>
              <a:buClr>
                <a:schemeClr val="accent4"/>
              </a:buClr>
              <a:buSzPts val="6400"/>
              <a:buFont typeface="Optimistic Display"/>
              <a:buNone/>
              <a:defRPr b="1" sz="6400">
                <a:solidFill>
                  <a:schemeClr val="accent4"/>
                </a:solidFill>
                <a:latin typeface="Optimistic Display"/>
                <a:ea typeface="Optimistic Display"/>
                <a:cs typeface="Optimistic Display"/>
                <a:sym typeface="Optimistic Display"/>
              </a:defRPr>
            </a:lvl4pPr>
            <a:lvl5pPr lvl="4" algn="l">
              <a:lnSpc>
                <a:spcPct val="100000"/>
              </a:lnSpc>
              <a:spcBef>
                <a:spcPts val="0"/>
              </a:spcBef>
              <a:spcAft>
                <a:spcPts val="0"/>
              </a:spcAft>
              <a:buClr>
                <a:schemeClr val="accent4"/>
              </a:buClr>
              <a:buSzPts val="6400"/>
              <a:buFont typeface="Optimistic Display"/>
              <a:buNone/>
              <a:defRPr b="1" sz="6400">
                <a:solidFill>
                  <a:schemeClr val="accent4"/>
                </a:solidFill>
                <a:latin typeface="Optimistic Display"/>
                <a:ea typeface="Optimistic Display"/>
                <a:cs typeface="Optimistic Display"/>
                <a:sym typeface="Optimistic Display"/>
              </a:defRPr>
            </a:lvl5pPr>
            <a:lvl6pPr lvl="5" algn="l">
              <a:lnSpc>
                <a:spcPct val="100000"/>
              </a:lnSpc>
              <a:spcBef>
                <a:spcPts val="0"/>
              </a:spcBef>
              <a:spcAft>
                <a:spcPts val="0"/>
              </a:spcAft>
              <a:buClr>
                <a:schemeClr val="accent4"/>
              </a:buClr>
              <a:buSzPts val="6400"/>
              <a:buFont typeface="Optimistic Display"/>
              <a:buNone/>
              <a:defRPr b="1" sz="6400">
                <a:solidFill>
                  <a:schemeClr val="accent4"/>
                </a:solidFill>
                <a:latin typeface="Optimistic Display"/>
                <a:ea typeface="Optimistic Display"/>
                <a:cs typeface="Optimistic Display"/>
                <a:sym typeface="Optimistic Display"/>
              </a:defRPr>
            </a:lvl6pPr>
            <a:lvl7pPr lvl="6" algn="l">
              <a:lnSpc>
                <a:spcPct val="100000"/>
              </a:lnSpc>
              <a:spcBef>
                <a:spcPts val="0"/>
              </a:spcBef>
              <a:spcAft>
                <a:spcPts val="0"/>
              </a:spcAft>
              <a:buClr>
                <a:schemeClr val="accent4"/>
              </a:buClr>
              <a:buSzPts val="6400"/>
              <a:buFont typeface="Optimistic Display"/>
              <a:buNone/>
              <a:defRPr b="1" sz="6400">
                <a:solidFill>
                  <a:schemeClr val="accent4"/>
                </a:solidFill>
                <a:latin typeface="Optimistic Display"/>
                <a:ea typeface="Optimistic Display"/>
                <a:cs typeface="Optimistic Display"/>
                <a:sym typeface="Optimistic Display"/>
              </a:defRPr>
            </a:lvl7pPr>
            <a:lvl8pPr lvl="7" algn="l">
              <a:lnSpc>
                <a:spcPct val="100000"/>
              </a:lnSpc>
              <a:spcBef>
                <a:spcPts val="0"/>
              </a:spcBef>
              <a:spcAft>
                <a:spcPts val="0"/>
              </a:spcAft>
              <a:buClr>
                <a:schemeClr val="accent4"/>
              </a:buClr>
              <a:buSzPts val="6400"/>
              <a:buFont typeface="Optimistic Display"/>
              <a:buNone/>
              <a:defRPr b="1" sz="6400">
                <a:solidFill>
                  <a:schemeClr val="accent4"/>
                </a:solidFill>
                <a:latin typeface="Optimistic Display"/>
                <a:ea typeface="Optimistic Display"/>
                <a:cs typeface="Optimistic Display"/>
                <a:sym typeface="Optimistic Display"/>
              </a:defRPr>
            </a:lvl8pPr>
            <a:lvl9pPr lvl="8" algn="l">
              <a:lnSpc>
                <a:spcPct val="100000"/>
              </a:lnSpc>
              <a:spcBef>
                <a:spcPts val="0"/>
              </a:spcBef>
              <a:spcAft>
                <a:spcPts val="0"/>
              </a:spcAft>
              <a:buClr>
                <a:schemeClr val="accent4"/>
              </a:buClr>
              <a:buSzPts val="6400"/>
              <a:buFont typeface="Optimistic Display"/>
              <a:buNone/>
              <a:defRPr b="1" sz="6400">
                <a:solidFill>
                  <a:schemeClr val="accent4"/>
                </a:solidFill>
                <a:latin typeface="Optimistic Display"/>
                <a:ea typeface="Optimistic Display"/>
                <a:cs typeface="Optimistic Display"/>
                <a:sym typeface="Optimistic Display"/>
              </a:defRPr>
            </a:lvl9pPr>
          </a:lstStyle>
          <a:p/>
        </p:txBody>
      </p:sp>
      <p:sp>
        <p:nvSpPr>
          <p:cNvPr id="397" name="Google Shape;397;g1f03e763ce9_0_978"/>
          <p:cNvSpPr txBox="1"/>
          <p:nvPr>
            <p:ph idx="5" type="subTitle"/>
          </p:nvPr>
        </p:nvSpPr>
        <p:spPr>
          <a:xfrm>
            <a:off x="935770" y="4576067"/>
            <a:ext cx="5163300" cy="231600"/>
          </a:xfrm>
          <a:prstGeom prst="rect">
            <a:avLst/>
          </a:prstGeom>
          <a:noFill/>
          <a:ln>
            <a:noFill/>
          </a:ln>
        </p:spPr>
        <p:txBody>
          <a:bodyPr anchorCtr="0" anchor="t" bIns="0" lIns="0" spcFirstLastPara="1" rIns="0" wrap="square" tIns="0">
            <a:noAutofit/>
          </a:bodyPr>
          <a:lstStyle>
            <a:lvl1pPr lvl="0" marR="0" algn="l">
              <a:lnSpc>
                <a:spcPct val="125000"/>
              </a:lnSpc>
              <a:spcBef>
                <a:spcPts val="0"/>
              </a:spcBef>
              <a:spcAft>
                <a:spcPts val="0"/>
              </a:spcAft>
              <a:buSzPts val="1200"/>
              <a:buNone/>
              <a:defRPr b="0" sz="1200">
                <a:solidFill>
                  <a:schemeClr val="accent4"/>
                </a:solidFill>
              </a:defRPr>
            </a:lvl1pPr>
            <a:lvl2pPr lvl="1" algn="l">
              <a:lnSpc>
                <a:spcPct val="125000"/>
              </a:lnSpc>
              <a:spcBef>
                <a:spcPts val="0"/>
              </a:spcBef>
              <a:spcAft>
                <a:spcPts val="0"/>
              </a:spcAft>
              <a:buSzPts val="1200"/>
              <a:buNone/>
              <a:defRPr b="0" sz="1200">
                <a:solidFill>
                  <a:schemeClr val="accent4"/>
                </a:solidFill>
              </a:defRPr>
            </a:lvl2pPr>
            <a:lvl3pPr lvl="2" algn="l">
              <a:lnSpc>
                <a:spcPct val="125000"/>
              </a:lnSpc>
              <a:spcBef>
                <a:spcPts val="0"/>
              </a:spcBef>
              <a:spcAft>
                <a:spcPts val="0"/>
              </a:spcAft>
              <a:buSzPts val="1200"/>
              <a:buNone/>
              <a:defRPr b="0" sz="1200">
                <a:solidFill>
                  <a:schemeClr val="accent4"/>
                </a:solidFill>
              </a:defRPr>
            </a:lvl3pPr>
            <a:lvl4pPr lvl="3" algn="l">
              <a:lnSpc>
                <a:spcPct val="125000"/>
              </a:lnSpc>
              <a:spcBef>
                <a:spcPts val="0"/>
              </a:spcBef>
              <a:spcAft>
                <a:spcPts val="0"/>
              </a:spcAft>
              <a:buSzPts val="1200"/>
              <a:buNone/>
              <a:defRPr b="0" sz="1200">
                <a:solidFill>
                  <a:schemeClr val="accent4"/>
                </a:solidFill>
              </a:defRPr>
            </a:lvl4pPr>
            <a:lvl5pPr lvl="4" algn="l">
              <a:lnSpc>
                <a:spcPct val="125000"/>
              </a:lnSpc>
              <a:spcBef>
                <a:spcPts val="0"/>
              </a:spcBef>
              <a:spcAft>
                <a:spcPts val="0"/>
              </a:spcAft>
              <a:buSzPts val="1200"/>
              <a:buNone/>
              <a:defRPr b="0" sz="1200">
                <a:solidFill>
                  <a:schemeClr val="accent4"/>
                </a:solidFill>
              </a:defRPr>
            </a:lvl5pPr>
            <a:lvl6pPr lvl="5" algn="l">
              <a:lnSpc>
                <a:spcPct val="125000"/>
              </a:lnSpc>
              <a:spcBef>
                <a:spcPts val="0"/>
              </a:spcBef>
              <a:spcAft>
                <a:spcPts val="0"/>
              </a:spcAft>
              <a:buSzPts val="1200"/>
              <a:buNone/>
              <a:defRPr b="0" sz="1200">
                <a:solidFill>
                  <a:schemeClr val="accent4"/>
                </a:solidFill>
              </a:defRPr>
            </a:lvl6pPr>
            <a:lvl7pPr lvl="6" algn="l">
              <a:lnSpc>
                <a:spcPct val="125000"/>
              </a:lnSpc>
              <a:spcBef>
                <a:spcPts val="0"/>
              </a:spcBef>
              <a:spcAft>
                <a:spcPts val="0"/>
              </a:spcAft>
              <a:buSzPts val="1200"/>
              <a:buNone/>
              <a:defRPr b="0" sz="1200">
                <a:solidFill>
                  <a:schemeClr val="accent4"/>
                </a:solidFill>
              </a:defRPr>
            </a:lvl7pPr>
            <a:lvl8pPr lvl="7" algn="l">
              <a:lnSpc>
                <a:spcPct val="125000"/>
              </a:lnSpc>
              <a:spcBef>
                <a:spcPts val="0"/>
              </a:spcBef>
              <a:spcAft>
                <a:spcPts val="0"/>
              </a:spcAft>
              <a:buSzPts val="1200"/>
              <a:buNone/>
              <a:defRPr b="0" sz="1200">
                <a:solidFill>
                  <a:schemeClr val="accent4"/>
                </a:solidFill>
              </a:defRPr>
            </a:lvl8pPr>
            <a:lvl9pPr lvl="8" algn="l">
              <a:lnSpc>
                <a:spcPct val="125000"/>
              </a:lnSpc>
              <a:spcBef>
                <a:spcPts val="0"/>
              </a:spcBef>
              <a:spcAft>
                <a:spcPts val="0"/>
              </a:spcAft>
              <a:buSzPts val="1200"/>
              <a:buNone/>
              <a:defRPr b="0" sz="1200">
                <a:solidFill>
                  <a:schemeClr val="accent4"/>
                </a:solidFill>
              </a:defRPr>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5_Stat (Third)">
  <p:cSld name="TITLE_1_2_2_1_2">
    <p:bg>
      <p:bgPr>
        <a:solidFill>
          <a:schemeClr val="dk1"/>
        </a:solidFill>
      </p:bgPr>
    </p:bg>
    <p:spTree>
      <p:nvGrpSpPr>
        <p:cNvPr id="398" name="Shape 398"/>
        <p:cNvGrpSpPr/>
        <p:nvPr/>
      </p:nvGrpSpPr>
      <p:grpSpPr>
        <a:xfrm>
          <a:off x="0" y="0"/>
          <a:ext cx="0" cy="0"/>
          <a:chOff x="0" y="0"/>
          <a:chExt cx="0" cy="0"/>
        </a:xfrm>
      </p:grpSpPr>
      <p:sp>
        <p:nvSpPr>
          <p:cNvPr id="399" name="Google Shape;399;g1f03e763ce9_0_985"/>
          <p:cNvSpPr txBox="1"/>
          <p:nvPr>
            <p:ph idx="1" type="subTitle"/>
          </p:nvPr>
        </p:nvSpPr>
        <p:spPr>
          <a:xfrm>
            <a:off x="466350" y="466350"/>
            <a:ext cx="3285900" cy="231600"/>
          </a:xfrm>
          <a:prstGeom prst="rect">
            <a:avLst/>
          </a:prstGeom>
          <a:noFill/>
          <a:ln>
            <a:noFill/>
          </a:ln>
        </p:spPr>
        <p:txBody>
          <a:bodyPr anchorCtr="0" anchor="t" bIns="0" lIns="0" spcFirstLastPara="1" rIns="0" wrap="square" tIns="0">
            <a:noAutofit/>
          </a:bodyPr>
          <a:lstStyle>
            <a:lvl1pPr lvl="0" marR="0" algn="l">
              <a:lnSpc>
                <a:spcPct val="120000"/>
              </a:lnSpc>
              <a:spcBef>
                <a:spcPts val="0"/>
              </a:spcBef>
              <a:spcAft>
                <a:spcPts val="0"/>
              </a:spcAft>
              <a:buSzPts val="1200"/>
              <a:buNone/>
              <a:defRPr sz="1200">
                <a:solidFill>
                  <a:schemeClr val="accent4"/>
                </a:solidFill>
              </a:defRPr>
            </a:lvl1pPr>
            <a:lvl2pPr lvl="1" algn="l">
              <a:lnSpc>
                <a:spcPct val="120000"/>
              </a:lnSpc>
              <a:spcBef>
                <a:spcPts val="0"/>
              </a:spcBef>
              <a:spcAft>
                <a:spcPts val="0"/>
              </a:spcAft>
              <a:buSzPts val="1200"/>
              <a:buNone/>
              <a:defRPr sz="1200">
                <a:solidFill>
                  <a:schemeClr val="accent4"/>
                </a:solidFill>
              </a:defRPr>
            </a:lvl2pPr>
            <a:lvl3pPr lvl="2" algn="l">
              <a:lnSpc>
                <a:spcPct val="120000"/>
              </a:lnSpc>
              <a:spcBef>
                <a:spcPts val="0"/>
              </a:spcBef>
              <a:spcAft>
                <a:spcPts val="0"/>
              </a:spcAft>
              <a:buSzPts val="1200"/>
              <a:buNone/>
              <a:defRPr sz="1200">
                <a:solidFill>
                  <a:schemeClr val="accent4"/>
                </a:solidFill>
              </a:defRPr>
            </a:lvl3pPr>
            <a:lvl4pPr lvl="3" algn="l">
              <a:lnSpc>
                <a:spcPct val="120000"/>
              </a:lnSpc>
              <a:spcBef>
                <a:spcPts val="0"/>
              </a:spcBef>
              <a:spcAft>
                <a:spcPts val="0"/>
              </a:spcAft>
              <a:buSzPts val="1200"/>
              <a:buNone/>
              <a:defRPr sz="1200">
                <a:solidFill>
                  <a:schemeClr val="accent4"/>
                </a:solidFill>
              </a:defRPr>
            </a:lvl4pPr>
            <a:lvl5pPr lvl="4" algn="l">
              <a:lnSpc>
                <a:spcPct val="120000"/>
              </a:lnSpc>
              <a:spcBef>
                <a:spcPts val="0"/>
              </a:spcBef>
              <a:spcAft>
                <a:spcPts val="0"/>
              </a:spcAft>
              <a:buSzPts val="1200"/>
              <a:buNone/>
              <a:defRPr sz="1200">
                <a:solidFill>
                  <a:schemeClr val="accent4"/>
                </a:solidFill>
              </a:defRPr>
            </a:lvl5pPr>
            <a:lvl6pPr lvl="5" algn="l">
              <a:lnSpc>
                <a:spcPct val="120000"/>
              </a:lnSpc>
              <a:spcBef>
                <a:spcPts val="0"/>
              </a:spcBef>
              <a:spcAft>
                <a:spcPts val="0"/>
              </a:spcAft>
              <a:buSzPts val="1200"/>
              <a:buNone/>
              <a:defRPr sz="1200">
                <a:solidFill>
                  <a:schemeClr val="accent4"/>
                </a:solidFill>
              </a:defRPr>
            </a:lvl6pPr>
            <a:lvl7pPr lvl="6" algn="l">
              <a:lnSpc>
                <a:spcPct val="120000"/>
              </a:lnSpc>
              <a:spcBef>
                <a:spcPts val="0"/>
              </a:spcBef>
              <a:spcAft>
                <a:spcPts val="0"/>
              </a:spcAft>
              <a:buSzPts val="1200"/>
              <a:buNone/>
              <a:defRPr sz="1200">
                <a:solidFill>
                  <a:schemeClr val="accent4"/>
                </a:solidFill>
              </a:defRPr>
            </a:lvl7pPr>
            <a:lvl8pPr lvl="7" algn="l">
              <a:lnSpc>
                <a:spcPct val="120000"/>
              </a:lnSpc>
              <a:spcBef>
                <a:spcPts val="0"/>
              </a:spcBef>
              <a:spcAft>
                <a:spcPts val="0"/>
              </a:spcAft>
              <a:buSzPts val="1200"/>
              <a:buNone/>
              <a:defRPr sz="1200">
                <a:solidFill>
                  <a:schemeClr val="accent4"/>
                </a:solidFill>
              </a:defRPr>
            </a:lvl8pPr>
            <a:lvl9pPr lvl="8" algn="l">
              <a:lnSpc>
                <a:spcPct val="120000"/>
              </a:lnSpc>
              <a:spcBef>
                <a:spcPts val="0"/>
              </a:spcBef>
              <a:spcAft>
                <a:spcPts val="0"/>
              </a:spcAft>
              <a:buSzPts val="1200"/>
              <a:buNone/>
              <a:defRPr sz="1200">
                <a:solidFill>
                  <a:schemeClr val="accent4"/>
                </a:solidFill>
              </a:defRPr>
            </a:lvl9pPr>
          </a:lstStyle>
          <a:p/>
        </p:txBody>
      </p:sp>
      <p:sp>
        <p:nvSpPr>
          <p:cNvPr id="400" name="Google Shape;400;g1f03e763ce9_0_985"/>
          <p:cNvSpPr txBox="1"/>
          <p:nvPr>
            <p:ph type="ctrTitle"/>
          </p:nvPr>
        </p:nvSpPr>
        <p:spPr>
          <a:xfrm>
            <a:off x="466333" y="2255520"/>
            <a:ext cx="3285900" cy="1469100"/>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Clr>
                <a:schemeClr val="accent4"/>
              </a:buClr>
              <a:buSzPts val="9700"/>
              <a:buFont typeface="Optimistic Display"/>
              <a:buNone/>
              <a:defRPr b="1" sz="9700">
                <a:solidFill>
                  <a:schemeClr val="accent4"/>
                </a:solidFill>
                <a:latin typeface="Optimistic Display"/>
                <a:ea typeface="Optimistic Display"/>
                <a:cs typeface="Optimistic Display"/>
                <a:sym typeface="Optimistic Display"/>
              </a:defRPr>
            </a:lvl1pPr>
            <a:lvl2pPr lvl="1" algn="l">
              <a:lnSpc>
                <a:spcPct val="100000"/>
              </a:lnSpc>
              <a:spcBef>
                <a:spcPts val="0"/>
              </a:spcBef>
              <a:spcAft>
                <a:spcPts val="0"/>
              </a:spcAft>
              <a:buClr>
                <a:schemeClr val="accent4"/>
              </a:buClr>
              <a:buSzPts val="6400"/>
              <a:buFont typeface="Optimistic Display"/>
              <a:buNone/>
              <a:defRPr b="1" sz="6400">
                <a:solidFill>
                  <a:schemeClr val="accent4"/>
                </a:solidFill>
                <a:latin typeface="Optimistic Display"/>
                <a:ea typeface="Optimistic Display"/>
                <a:cs typeface="Optimistic Display"/>
                <a:sym typeface="Optimistic Display"/>
              </a:defRPr>
            </a:lvl2pPr>
            <a:lvl3pPr lvl="2" algn="l">
              <a:lnSpc>
                <a:spcPct val="100000"/>
              </a:lnSpc>
              <a:spcBef>
                <a:spcPts val="0"/>
              </a:spcBef>
              <a:spcAft>
                <a:spcPts val="0"/>
              </a:spcAft>
              <a:buClr>
                <a:schemeClr val="accent4"/>
              </a:buClr>
              <a:buSzPts val="6400"/>
              <a:buFont typeface="Optimistic Display"/>
              <a:buNone/>
              <a:defRPr b="1" sz="6400">
                <a:solidFill>
                  <a:schemeClr val="accent4"/>
                </a:solidFill>
                <a:latin typeface="Optimistic Display"/>
                <a:ea typeface="Optimistic Display"/>
                <a:cs typeface="Optimistic Display"/>
                <a:sym typeface="Optimistic Display"/>
              </a:defRPr>
            </a:lvl3pPr>
            <a:lvl4pPr lvl="3" algn="l">
              <a:lnSpc>
                <a:spcPct val="100000"/>
              </a:lnSpc>
              <a:spcBef>
                <a:spcPts val="0"/>
              </a:spcBef>
              <a:spcAft>
                <a:spcPts val="0"/>
              </a:spcAft>
              <a:buClr>
                <a:schemeClr val="accent4"/>
              </a:buClr>
              <a:buSzPts val="6400"/>
              <a:buFont typeface="Optimistic Display"/>
              <a:buNone/>
              <a:defRPr b="1" sz="6400">
                <a:solidFill>
                  <a:schemeClr val="accent4"/>
                </a:solidFill>
                <a:latin typeface="Optimistic Display"/>
                <a:ea typeface="Optimistic Display"/>
                <a:cs typeface="Optimistic Display"/>
                <a:sym typeface="Optimistic Display"/>
              </a:defRPr>
            </a:lvl4pPr>
            <a:lvl5pPr lvl="4" algn="l">
              <a:lnSpc>
                <a:spcPct val="100000"/>
              </a:lnSpc>
              <a:spcBef>
                <a:spcPts val="0"/>
              </a:spcBef>
              <a:spcAft>
                <a:spcPts val="0"/>
              </a:spcAft>
              <a:buClr>
                <a:schemeClr val="accent4"/>
              </a:buClr>
              <a:buSzPts val="6400"/>
              <a:buFont typeface="Optimistic Display"/>
              <a:buNone/>
              <a:defRPr b="1" sz="6400">
                <a:solidFill>
                  <a:schemeClr val="accent4"/>
                </a:solidFill>
                <a:latin typeface="Optimistic Display"/>
                <a:ea typeface="Optimistic Display"/>
                <a:cs typeface="Optimistic Display"/>
                <a:sym typeface="Optimistic Display"/>
              </a:defRPr>
            </a:lvl5pPr>
            <a:lvl6pPr lvl="5" algn="l">
              <a:lnSpc>
                <a:spcPct val="100000"/>
              </a:lnSpc>
              <a:spcBef>
                <a:spcPts val="0"/>
              </a:spcBef>
              <a:spcAft>
                <a:spcPts val="0"/>
              </a:spcAft>
              <a:buClr>
                <a:schemeClr val="accent4"/>
              </a:buClr>
              <a:buSzPts val="6400"/>
              <a:buFont typeface="Optimistic Display"/>
              <a:buNone/>
              <a:defRPr b="1" sz="6400">
                <a:solidFill>
                  <a:schemeClr val="accent4"/>
                </a:solidFill>
                <a:latin typeface="Optimistic Display"/>
                <a:ea typeface="Optimistic Display"/>
                <a:cs typeface="Optimistic Display"/>
                <a:sym typeface="Optimistic Display"/>
              </a:defRPr>
            </a:lvl6pPr>
            <a:lvl7pPr lvl="6" algn="l">
              <a:lnSpc>
                <a:spcPct val="100000"/>
              </a:lnSpc>
              <a:spcBef>
                <a:spcPts val="0"/>
              </a:spcBef>
              <a:spcAft>
                <a:spcPts val="0"/>
              </a:spcAft>
              <a:buClr>
                <a:schemeClr val="accent4"/>
              </a:buClr>
              <a:buSzPts val="6400"/>
              <a:buFont typeface="Optimistic Display"/>
              <a:buNone/>
              <a:defRPr b="1" sz="6400">
                <a:solidFill>
                  <a:schemeClr val="accent4"/>
                </a:solidFill>
                <a:latin typeface="Optimistic Display"/>
                <a:ea typeface="Optimistic Display"/>
                <a:cs typeface="Optimistic Display"/>
                <a:sym typeface="Optimistic Display"/>
              </a:defRPr>
            </a:lvl7pPr>
            <a:lvl8pPr lvl="7" algn="l">
              <a:lnSpc>
                <a:spcPct val="100000"/>
              </a:lnSpc>
              <a:spcBef>
                <a:spcPts val="0"/>
              </a:spcBef>
              <a:spcAft>
                <a:spcPts val="0"/>
              </a:spcAft>
              <a:buClr>
                <a:schemeClr val="accent4"/>
              </a:buClr>
              <a:buSzPts val="6400"/>
              <a:buFont typeface="Optimistic Display"/>
              <a:buNone/>
              <a:defRPr b="1" sz="6400">
                <a:solidFill>
                  <a:schemeClr val="accent4"/>
                </a:solidFill>
                <a:latin typeface="Optimistic Display"/>
                <a:ea typeface="Optimistic Display"/>
                <a:cs typeface="Optimistic Display"/>
                <a:sym typeface="Optimistic Display"/>
              </a:defRPr>
            </a:lvl8pPr>
            <a:lvl9pPr lvl="8" algn="l">
              <a:lnSpc>
                <a:spcPct val="100000"/>
              </a:lnSpc>
              <a:spcBef>
                <a:spcPts val="0"/>
              </a:spcBef>
              <a:spcAft>
                <a:spcPts val="0"/>
              </a:spcAft>
              <a:buClr>
                <a:schemeClr val="accent4"/>
              </a:buClr>
              <a:buSzPts val="6400"/>
              <a:buFont typeface="Optimistic Display"/>
              <a:buNone/>
              <a:defRPr b="1" sz="6400">
                <a:solidFill>
                  <a:schemeClr val="accent4"/>
                </a:solidFill>
                <a:latin typeface="Optimistic Display"/>
                <a:ea typeface="Optimistic Display"/>
                <a:cs typeface="Optimistic Display"/>
                <a:sym typeface="Optimistic Display"/>
              </a:defRPr>
            </a:lvl9pPr>
          </a:lstStyle>
          <a:p/>
        </p:txBody>
      </p:sp>
      <p:sp>
        <p:nvSpPr>
          <p:cNvPr id="401" name="Google Shape;401;g1f03e763ce9_0_985"/>
          <p:cNvSpPr txBox="1"/>
          <p:nvPr>
            <p:ph idx="2" type="subTitle"/>
          </p:nvPr>
        </p:nvSpPr>
        <p:spPr>
          <a:xfrm>
            <a:off x="466357" y="3639312"/>
            <a:ext cx="3285900" cy="231600"/>
          </a:xfrm>
          <a:prstGeom prst="rect">
            <a:avLst/>
          </a:prstGeom>
          <a:noFill/>
          <a:ln>
            <a:noFill/>
          </a:ln>
        </p:spPr>
        <p:txBody>
          <a:bodyPr anchorCtr="0" anchor="t" bIns="0" lIns="0" spcFirstLastPara="1" rIns="0" wrap="square" tIns="0">
            <a:noAutofit/>
          </a:bodyPr>
          <a:lstStyle>
            <a:lvl1pPr lvl="0" marR="0" algn="l">
              <a:lnSpc>
                <a:spcPct val="125000"/>
              </a:lnSpc>
              <a:spcBef>
                <a:spcPts val="0"/>
              </a:spcBef>
              <a:spcAft>
                <a:spcPts val="0"/>
              </a:spcAft>
              <a:buSzPts val="1200"/>
              <a:buNone/>
              <a:defRPr b="0" sz="1200">
                <a:solidFill>
                  <a:schemeClr val="accent4"/>
                </a:solidFill>
              </a:defRPr>
            </a:lvl1pPr>
            <a:lvl2pPr lvl="1" algn="l">
              <a:lnSpc>
                <a:spcPct val="125000"/>
              </a:lnSpc>
              <a:spcBef>
                <a:spcPts val="0"/>
              </a:spcBef>
              <a:spcAft>
                <a:spcPts val="0"/>
              </a:spcAft>
              <a:buSzPts val="1200"/>
              <a:buNone/>
              <a:defRPr b="0" sz="1200">
                <a:solidFill>
                  <a:schemeClr val="accent4"/>
                </a:solidFill>
              </a:defRPr>
            </a:lvl2pPr>
            <a:lvl3pPr lvl="2" algn="l">
              <a:lnSpc>
                <a:spcPct val="125000"/>
              </a:lnSpc>
              <a:spcBef>
                <a:spcPts val="0"/>
              </a:spcBef>
              <a:spcAft>
                <a:spcPts val="0"/>
              </a:spcAft>
              <a:buSzPts val="1200"/>
              <a:buNone/>
              <a:defRPr b="0" sz="1200">
                <a:solidFill>
                  <a:schemeClr val="accent4"/>
                </a:solidFill>
              </a:defRPr>
            </a:lvl3pPr>
            <a:lvl4pPr lvl="3" algn="l">
              <a:lnSpc>
                <a:spcPct val="125000"/>
              </a:lnSpc>
              <a:spcBef>
                <a:spcPts val="0"/>
              </a:spcBef>
              <a:spcAft>
                <a:spcPts val="0"/>
              </a:spcAft>
              <a:buSzPts val="1200"/>
              <a:buNone/>
              <a:defRPr b="0" sz="1200">
                <a:solidFill>
                  <a:schemeClr val="accent4"/>
                </a:solidFill>
              </a:defRPr>
            </a:lvl4pPr>
            <a:lvl5pPr lvl="4" algn="l">
              <a:lnSpc>
                <a:spcPct val="125000"/>
              </a:lnSpc>
              <a:spcBef>
                <a:spcPts val="0"/>
              </a:spcBef>
              <a:spcAft>
                <a:spcPts val="0"/>
              </a:spcAft>
              <a:buSzPts val="1200"/>
              <a:buNone/>
              <a:defRPr b="0" sz="1200">
                <a:solidFill>
                  <a:schemeClr val="accent4"/>
                </a:solidFill>
              </a:defRPr>
            </a:lvl5pPr>
            <a:lvl6pPr lvl="5" algn="l">
              <a:lnSpc>
                <a:spcPct val="125000"/>
              </a:lnSpc>
              <a:spcBef>
                <a:spcPts val="0"/>
              </a:spcBef>
              <a:spcAft>
                <a:spcPts val="0"/>
              </a:spcAft>
              <a:buSzPts val="1200"/>
              <a:buNone/>
              <a:defRPr b="0" sz="1200">
                <a:solidFill>
                  <a:schemeClr val="accent4"/>
                </a:solidFill>
              </a:defRPr>
            </a:lvl6pPr>
            <a:lvl7pPr lvl="6" algn="l">
              <a:lnSpc>
                <a:spcPct val="125000"/>
              </a:lnSpc>
              <a:spcBef>
                <a:spcPts val="0"/>
              </a:spcBef>
              <a:spcAft>
                <a:spcPts val="0"/>
              </a:spcAft>
              <a:buSzPts val="1200"/>
              <a:buNone/>
              <a:defRPr b="0" sz="1200">
                <a:solidFill>
                  <a:schemeClr val="accent4"/>
                </a:solidFill>
              </a:defRPr>
            </a:lvl7pPr>
            <a:lvl8pPr lvl="7" algn="l">
              <a:lnSpc>
                <a:spcPct val="125000"/>
              </a:lnSpc>
              <a:spcBef>
                <a:spcPts val="0"/>
              </a:spcBef>
              <a:spcAft>
                <a:spcPts val="0"/>
              </a:spcAft>
              <a:buSzPts val="1200"/>
              <a:buNone/>
              <a:defRPr b="0" sz="1200">
                <a:solidFill>
                  <a:schemeClr val="accent4"/>
                </a:solidFill>
              </a:defRPr>
            </a:lvl8pPr>
            <a:lvl9pPr lvl="8" algn="l">
              <a:lnSpc>
                <a:spcPct val="125000"/>
              </a:lnSpc>
              <a:spcBef>
                <a:spcPts val="0"/>
              </a:spcBef>
              <a:spcAft>
                <a:spcPts val="0"/>
              </a:spcAft>
              <a:buSzPts val="1200"/>
              <a:buNone/>
              <a:defRPr b="0" sz="1200">
                <a:solidFill>
                  <a:schemeClr val="accent4"/>
                </a:solidFill>
              </a:defRPr>
            </a:lvl9pPr>
          </a:lstStyle>
          <a:p/>
        </p:txBody>
      </p:sp>
      <p:sp>
        <p:nvSpPr>
          <p:cNvPr id="402" name="Google Shape;402;g1f03e763ce9_0_985"/>
          <p:cNvSpPr txBox="1"/>
          <p:nvPr>
            <p:ph idx="3" type="subTitle"/>
          </p:nvPr>
        </p:nvSpPr>
        <p:spPr>
          <a:xfrm>
            <a:off x="466350" y="6114283"/>
            <a:ext cx="3285900" cy="280500"/>
          </a:xfrm>
          <a:prstGeom prst="rect">
            <a:avLst/>
          </a:prstGeom>
          <a:noFill/>
          <a:ln>
            <a:noFill/>
          </a:ln>
        </p:spPr>
        <p:txBody>
          <a:bodyPr anchorCtr="0" anchor="b" bIns="0" lIns="0" spcFirstLastPara="1" rIns="0" wrap="square" tIns="0">
            <a:noAutofit/>
          </a:bodyPr>
          <a:lstStyle>
            <a:lvl1pPr lvl="0" marR="0" algn="l">
              <a:lnSpc>
                <a:spcPct val="100000"/>
              </a:lnSpc>
              <a:spcBef>
                <a:spcPts val="0"/>
              </a:spcBef>
              <a:spcAft>
                <a:spcPts val="0"/>
              </a:spcAft>
              <a:buSzPts val="1200"/>
              <a:buNone/>
              <a:defRPr b="0" sz="900">
                <a:solidFill>
                  <a:schemeClr val="accent4"/>
                </a:solidFill>
              </a:defRPr>
            </a:lvl1pPr>
            <a:lvl2pPr lvl="1" algn="l">
              <a:lnSpc>
                <a:spcPct val="100000"/>
              </a:lnSpc>
              <a:spcBef>
                <a:spcPts val="0"/>
              </a:spcBef>
              <a:spcAft>
                <a:spcPts val="0"/>
              </a:spcAft>
              <a:buSzPts val="1200"/>
              <a:buNone/>
              <a:defRPr b="0" sz="900">
                <a:solidFill>
                  <a:schemeClr val="accent4"/>
                </a:solidFill>
              </a:defRPr>
            </a:lvl2pPr>
            <a:lvl3pPr lvl="2" algn="l">
              <a:lnSpc>
                <a:spcPct val="100000"/>
              </a:lnSpc>
              <a:spcBef>
                <a:spcPts val="0"/>
              </a:spcBef>
              <a:spcAft>
                <a:spcPts val="0"/>
              </a:spcAft>
              <a:buSzPts val="1200"/>
              <a:buNone/>
              <a:defRPr b="0" sz="900">
                <a:solidFill>
                  <a:schemeClr val="accent4"/>
                </a:solidFill>
              </a:defRPr>
            </a:lvl3pPr>
            <a:lvl4pPr lvl="3" algn="l">
              <a:lnSpc>
                <a:spcPct val="100000"/>
              </a:lnSpc>
              <a:spcBef>
                <a:spcPts val="0"/>
              </a:spcBef>
              <a:spcAft>
                <a:spcPts val="0"/>
              </a:spcAft>
              <a:buSzPts val="1200"/>
              <a:buNone/>
              <a:defRPr b="0" sz="900">
                <a:solidFill>
                  <a:schemeClr val="accent4"/>
                </a:solidFill>
              </a:defRPr>
            </a:lvl4pPr>
            <a:lvl5pPr lvl="4" algn="l">
              <a:lnSpc>
                <a:spcPct val="100000"/>
              </a:lnSpc>
              <a:spcBef>
                <a:spcPts val="0"/>
              </a:spcBef>
              <a:spcAft>
                <a:spcPts val="0"/>
              </a:spcAft>
              <a:buSzPts val="1200"/>
              <a:buNone/>
              <a:defRPr b="0" sz="900">
                <a:solidFill>
                  <a:schemeClr val="accent4"/>
                </a:solidFill>
              </a:defRPr>
            </a:lvl5pPr>
            <a:lvl6pPr lvl="5" algn="l">
              <a:lnSpc>
                <a:spcPct val="100000"/>
              </a:lnSpc>
              <a:spcBef>
                <a:spcPts val="0"/>
              </a:spcBef>
              <a:spcAft>
                <a:spcPts val="0"/>
              </a:spcAft>
              <a:buSzPts val="1200"/>
              <a:buNone/>
              <a:defRPr b="0" sz="900">
                <a:solidFill>
                  <a:schemeClr val="accent4"/>
                </a:solidFill>
              </a:defRPr>
            </a:lvl6pPr>
            <a:lvl7pPr lvl="6" algn="l">
              <a:lnSpc>
                <a:spcPct val="100000"/>
              </a:lnSpc>
              <a:spcBef>
                <a:spcPts val="0"/>
              </a:spcBef>
              <a:spcAft>
                <a:spcPts val="0"/>
              </a:spcAft>
              <a:buSzPts val="1200"/>
              <a:buNone/>
              <a:defRPr b="0" sz="900">
                <a:solidFill>
                  <a:schemeClr val="accent4"/>
                </a:solidFill>
              </a:defRPr>
            </a:lvl7pPr>
            <a:lvl8pPr lvl="7" algn="l">
              <a:lnSpc>
                <a:spcPct val="100000"/>
              </a:lnSpc>
              <a:spcBef>
                <a:spcPts val="0"/>
              </a:spcBef>
              <a:spcAft>
                <a:spcPts val="0"/>
              </a:spcAft>
              <a:buSzPts val="1200"/>
              <a:buNone/>
              <a:defRPr b="0" sz="900">
                <a:solidFill>
                  <a:schemeClr val="accent4"/>
                </a:solidFill>
              </a:defRPr>
            </a:lvl8pPr>
            <a:lvl9pPr lvl="8" algn="l">
              <a:lnSpc>
                <a:spcPct val="100000"/>
              </a:lnSpc>
              <a:spcBef>
                <a:spcPts val="0"/>
              </a:spcBef>
              <a:spcAft>
                <a:spcPts val="0"/>
              </a:spcAft>
              <a:buSzPts val="1200"/>
              <a:buNone/>
              <a:defRPr b="0" sz="900">
                <a:solidFill>
                  <a:schemeClr val="accent4"/>
                </a:solidFill>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8_Stats (Third)">
  <p:cSld name="TITLE_1_2_3_2">
    <p:bg>
      <p:bgPr>
        <a:solidFill>
          <a:schemeClr val="dk1"/>
        </a:solidFill>
      </p:bgPr>
    </p:bg>
    <p:spTree>
      <p:nvGrpSpPr>
        <p:cNvPr id="403" name="Shape 403"/>
        <p:cNvGrpSpPr/>
        <p:nvPr/>
      </p:nvGrpSpPr>
      <p:grpSpPr>
        <a:xfrm>
          <a:off x="0" y="0"/>
          <a:ext cx="0" cy="0"/>
          <a:chOff x="0" y="0"/>
          <a:chExt cx="0" cy="0"/>
        </a:xfrm>
      </p:grpSpPr>
      <p:sp>
        <p:nvSpPr>
          <p:cNvPr id="404" name="Google Shape;404;g1f03e763ce9_0_990"/>
          <p:cNvSpPr txBox="1"/>
          <p:nvPr>
            <p:ph idx="1" type="subTitle"/>
          </p:nvPr>
        </p:nvSpPr>
        <p:spPr>
          <a:xfrm>
            <a:off x="466344" y="466350"/>
            <a:ext cx="3285900" cy="231600"/>
          </a:xfrm>
          <a:prstGeom prst="rect">
            <a:avLst/>
          </a:prstGeom>
          <a:noFill/>
          <a:ln>
            <a:noFill/>
          </a:ln>
        </p:spPr>
        <p:txBody>
          <a:bodyPr anchorCtr="0" anchor="t" bIns="0" lIns="0" spcFirstLastPara="1" rIns="0" wrap="square" tIns="0">
            <a:noAutofit/>
          </a:bodyPr>
          <a:lstStyle>
            <a:lvl1pPr lvl="0" marR="0" algn="l">
              <a:lnSpc>
                <a:spcPct val="120000"/>
              </a:lnSpc>
              <a:spcBef>
                <a:spcPts val="0"/>
              </a:spcBef>
              <a:spcAft>
                <a:spcPts val="0"/>
              </a:spcAft>
              <a:buSzPts val="1200"/>
              <a:buNone/>
              <a:defRPr sz="1200">
                <a:solidFill>
                  <a:schemeClr val="accent4"/>
                </a:solidFill>
              </a:defRPr>
            </a:lvl1pPr>
            <a:lvl2pPr lvl="1" algn="l">
              <a:lnSpc>
                <a:spcPct val="120000"/>
              </a:lnSpc>
              <a:spcBef>
                <a:spcPts val="0"/>
              </a:spcBef>
              <a:spcAft>
                <a:spcPts val="0"/>
              </a:spcAft>
              <a:buSzPts val="1200"/>
              <a:buNone/>
              <a:defRPr sz="1200">
                <a:solidFill>
                  <a:schemeClr val="accent4"/>
                </a:solidFill>
              </a:defRPr>
            </a:lvl2pPr>
            <a:lvl3pPr lvl="2" algn="l">
              <a:lnSpc>
                <a:spcPct val="120000"/>
              </a:lnSpc>
              <a:spcBef>
                <a:spcPts val="0"/>
              </a:spcBef>
              <a:spcAft>
                <a:spcPts val="0"/>
              </a:spcAft>
              <a:buSzPts val="1200"/>
              <a:buNone/>
              <a:defRPr sz="1200">
                <a:solidFill>
                  <a:schemeClr val="accent4"/>
                </a:solidFill>
              </a:defRPr>
            </a:lvl3pPr>
            <a:lvl4pPr lvl="3" algn="l">
              <a:lnSpc>
                <a:spcPct val="120000"/>
              </a:lnSpc>
              <a:spcBef>
                <a:spcPts val="0"/>
              </a:spcBef>
              <a:spcAft>
                <a:spcPts val="0"/>
              </a:spcAft>
              <a:buSzPts val="1200"/>
              <a:buNone/>
              <a:defRPr sz="1200">
                <a:solidFill>
                  <a:schemeClr val="accent4"/>
                </a:solidFill>
              </a:defRPr>
            </a:lvl4pPr>
            <a:lvl5pPr lvl="4" algn="l">
              <a:lnSpc>
                <a:spcPct val="120000"/>
              </a:lnSpc>
              <a:spcBef>
                <a:spcPts val="0"/>
              </a:spcBef>
              <a:spcAft>
                <a:spcPts val="0"/>
              </a:spcAft>
              <a:buSzPts val="1200"/>
              <a:buNone/>
              <a:defRPr sz="1200">
                <a:solidFill>
                  <a:schemeClr val="accent4"/>
                </a:solidFill>
              </a:defRPr>
            </a:lvl5pPr>
            <a:lvl6pPr lvl="5" algn="l">
              <a:lnSpc>
                <a:spcPct val="120000"/>
              </a:lnSpc>
              <a:spcBef>
                <a:spcPts val="0"/>
              </a:spcBef>
              <a:spcAft>
                <a:spcPts val="0"/>
              </a:spcAft>
              <a:buSzPts val="1200"/>
              <a:buNone/>
              <a:defRPr sz="1200">
                <a:solidFill>
                  <a:schemeClr val="accent4"/>
                </a:solidFill>
              </a:defRPr>
            </a:lvl6pPr>
            <a:lvl7pPr lvl="6" algn="l">
              <a:lnSpc>
                <a:spcPct val="120000"/>
              </a:lnSpc>
              <a:spcBef>
                <a:spcPts val="0"/>
              </a:spcBef>
              <a:spcAft>
                <a:spcPts val="0"/>
              </a:spcAft>
              <a:buSzPts val="1200"/>
              <a:buNone/>
              <a:defRPr sz="1200">
                <a:solidFill>
                  <a:schemeClr val="accent4"/>
                </a:solidFill>
              </a:defRPr>
            </a:lvl7pPr>
            <a:lvl8pPr lvl="7" algn="l">
              <a:lnSpc>
                <a:spcPct val="120000"/>
              </a:lnSpc>
              <a:spcBef>
                <a:spcPts val="0"/>
              </a:spcBef>
              <a:spcAft>
                <a:spcPts val="0"/>
              </a:spcAft>
              <a:buSzPts val="1200"/>
              <a:buNone/>
              <a:defRPr sz="1200">
                <a:solidFill>
                  <a:schemeClr val="accent4"/>
                </a:solidFill>
              </a:defRPr>
            </a:lvl8pPr>
            <a:lvl9pPr lvl="8" algn="l">
              <a:lnSpc>
                <a:spcPct val="120000"/>
              </a:lnSpc>
              <a:spcBef>
                <a:spcPts val="0"/>
              </a:spcBef>
              <a:spcAft>
                <a:spcPts val="0"/>
              </a:spcAft>
              <a:buSzPts val="1200"/>
              <a:buNone/>
              <a:defRPr sz="1200">
                <a:solidFill>
                  <a:schemeClr val="accent4"/>
                </a:solidFill>
              </a:defRPr>
            </a:lvl9pPr>
          </a:lstStyle>
          <a:p/>
        </p:txBody>
      </p:sp>
      <p:sp>
        <p:nvSpPr>
          <p:cNvPr id="405" name="Google Shape;405;g1f03e763ce9_0_990"/>
          <p:cNvSpPr txBox="1"/>
          <p:nvPr>
            <p:ph type="ctrTitle"/>
          </p:nvPr>
        </p:nvSpPr>
        <p:spPr>
          <a:xfrm>
            <a:off x="466333" y="1645917"/>
            <a:ext cx="3285900" cy="984000"/>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Clr>
                <a:schemeClr val="accent4"/>
              </a:buClr>
              <a:buSzPts val="6400"/>
              <a:buFont typeface="Optimistic Display"/>
              <a:buNone/>
              <a:defRPr b="1" sz="6400">
                <a:solidFill>
                  <a:schemeClr val="accent4"/>
                </a:solidFill>
                <a:latin typeface="Optimistic Display"/>
                <a:ea typeface="Optimistic Display"/>
                <a:cs typeface="Optimistic Display"/>
                <a:sym typeface="Optimistic Display"/>
              </a:defRPr>
            </a:lvl1pPr>
            <a:lvl2pPr lvl="1" algn="l">
              <a:lnSpc>
                <a:spcPct val="100000"/>
              </a:lnSpc>
              <a:spcBef>
                <a:spcPts val="0"/>
              </a:spcBef>
              <a:spcAft>
                <a:spcPts val="0"/>
              </a:spcAft>
              <a:buClr>
                <a:schemeClr val="accent4"/>
              </a:buClr>
              <a:buSzPts val="6400"/>
              <a:buFont typeface="Optimistic Display"/>
              <a:buNone/>
              <a:defRPr b="1" sz="6400">
                <a:solidFill>
                  <a:schemeClr val="accent4"/>
                </a:solidFill>
                <a:latin typeface="Optimistic Display"/>
                <a:ea typeface="Optimistic Display"/>
                <a:cs typeface="Optimistic Display"/>
                <a:sym typeface="Optimistic Display"/>
              </a:defRPr>
            </a:lvl2pPr>
            <a:lvl3pPr lvl="2" algn="l">
              <a:lnSpc>
                <a:spcPct val="100000"/>
              </a:lnSpc>
              <a:spcBef>
                <a:spcPts val="0"/>
              </a:spcBef>
              <a:spcAft>
                <a:spcPts val="0"/>
              </a:spcAft>
              <a:buClr>
                <a:schemeClr val="accent4"/>
              </a:buClr>
              <a:buSzPts val="6400"/>
              <a:buFont typeface="Optimistic Display"/>
              <a:buNone/>
              <a:defRPr b="1" sz="6400">
                <a:solidFill>
                  <a:schemeClr val="accent4"/>
                </a:solidFill>
                <a:latin typeface="Optimistic Display"/>
                <a:ea typeface="Optimistic Display"/>
                <a:cs typeface="Optimistic Display"/>
                <a:sym typeface="Optimistic Display"/>
              </a:defRPr>
            </a:lvl3pPr>
            <a:lvl4pPr lvl="3" algn="l">
              <a:lnSpc>
                <a:spcPct val="100000"/>
              </a:lnSpc>
              <a:spcBef>
                <a:spcPts val="0"/>
              </a:spcBef>
              <a:spcAft>
                <a:spcPts val="0"/>
              </a:spcAft>
              <a:buClr>
                <a:schemeClr val="accent4"/>
              </a:buClr>
              <a:buSzPts val="6400"/>
              <a:buFont typeface="Optimistic Display"/>
              <a:buNone/>
              <a:defRPr b="1" sz="6400">
                <a:solidFill>
                  <a:schemeClr val="accent4"/>
                </a:solidFill>
                <a:latin typeface="Optimistic Display"/>
                <a:ea typeface="Optimistic Display"/>
                <a:cs typeface="Optimistic Display"/>
                <a:sym typeface="Optimistic Display"/>
              </a:defRPr>
            </a:lvl4pPr>
            <a:lvl5pPr lvl="4" algn="l">
              <a:lnSpc>
                <a:spcPct val="100000"/>
              </a:lnSpc>
              <a:spcBef>
                <a:spcPts val="0"/>
              </a:spcBef>
              <a:spcAft>
                <a:spcPts val="0"/>
              </a:spcAft>
              <a:buClr>
                <a:schemeClr val="accent4"/>
              </a:buClr>
              <a:buSzPts val="6400"/>
              <a:buFont typeface="Optimistic Display"/>
              <a:buNone/>
              <a:defRPr b="1" sz="6400">
                <a:solidFill>
                  <a:schemeClr val="accent4"/>
                </a:solidFill>
                <a:latin typeface="Optimistic Display"/>
                <a:ea typeface="Optimistic Display"/>
                <a:cs typeface="Optimistic Display"/>
                <a:sym typeface="Optimistic Display"/>
              </a:defRPr>
            </a:lvl5pPr>
            <a:lvl6pPr lvl="5" algn="l">
              <a:lnSpc>
                <a:spcPct val="100000"/>
              </a:lnSpc>
              <a:spcBef>
                <a:spcPts val="0"/>
              </a:spcBef>
              <a:spcAft>
                <a:spcPts val="0"/>
              </a:spcAft>
              <a:buClr>
                <a:schemeClr val="accent4"/>
              </a:buClr>
              <a:buSzPts val="6400"/>
              <a:buFont typeface="Optimistic Display"/>
              <a:buNone/>
              <a:defRPr b="1" sz="6400">
                <a:solidFill>
                  <a:schemeClr val="accent4"/>
                </a:solidFill>
                <a:latin typeface="Optimistic Display"/>
                <a:ea typeface="Optimistic Display"/>
                <a:cs typeface="Optimistic Display"/>
                <a:sym typeface="Optimistic Display"/>
              </a:defRPr>
            </a:lvl6pPr>
            <a:lvl7pPr lvl="6" algn="l">
              <a:lnSpc>
                <a:spcPct val="100000"/>
              </a:lnSpc>
              <a:spcBef>
                <a:spcPts val="0"/>
              </a:spcBef>
              <a:spcAft>
                <a:spcPts val="0"/>
              </a:spcAft>
              <a:buClr>
                <a:schemeClr val="accent4"/>
              </a:buClr>
              <a:buSzPts val="6400"/>
              <a:buFont typeface="Optimistic Display"/>
              <a:buNone/>
              <a:defRPr b="1" sz="6400">
                <a:solidFill>
                  <a:schemeClr val="accent4"/>
                </a:solidFill>
                <a:latin typeface="Optimistic Display"/>
                <a:ea typeface="Optimistic Display"/>
                <a:cs typeface="Optimistic Display"/>
                <a:sym typeface="Optimistic Display"/>
              </a:defRPr>
            </a:lvl7pPr>
            <a:lvl8pPr lvl="7" algn="l">
              <a:lnSpc>
                <a:spcPct val="100000"/>
              </a:lnSpc>
              <a:spcBef>
                <a:spcPts val="0"/>
              </a:spcBef>
              <a:spcAft>
                <a:spcPts val="0"/>
              </a:spcAft>
              <a:buClr>
                <a:schemeClr val="accent4"/>
              </a:buClr>
              <a:buSzPts val="6400"/>
              <a:buFont typeface="Optimistic Display"/>
              <a:buNone/>
              <a:defRPr b="1" sz="6400">
                <a:solidFill>
                  <a:schemeClr val="accent4"/>
                </a:solidFill>
                <a:latin typeface="Optimistic Display"/>
                <a:ea typeface="Optimistic Display"/>
                <a:cs typeface="Optimistic Display"/>
                <a:sym typeface="Optimistic Display"/>
              </a:defRPr>
            </a:lvl8pPr>
            <a:lvl9pPr lvl="8" algn="l">
              <a:lnSpc>
                <a:spcPct val="100000"/>
              </a:lnSpc>
              <a:spcBef>
                <a:spcPts val="0"/>
              </a:spcBef>
              <a:spcAft>
                <a:spcPts val="0"/>
              </a:spcAft>
              <a:buClr>
                <a:schemeClr val="accent4"/>
              </a:buClr>
              <a:buSzPts val="6400"/>
              <a:buFont typeface="Optimistic Display"/>
              <a:buNone/>
              <a:defRPr b="1" sz="6400">
                <a:solidFill>
                  <a:schemeClr val="accent4"/>
                </a:solidFill>
                <a:latin typeface="Optimistic Display"/>
                <a:ea typeface="Optimistic Display"/>
                <a:cs typeface="Optimistic Display"/>
                <a:sym typeface="Optimistic Display"/>
              </a:defRPr>
            </a:lvl9pPr>
          </a:lstStyle>
          <a:p/>
        </p:txBody>
      </p:sp>
      <p:sp>
        <p:nvSpPr>
          <p:cNvPr id="406" name="Google Shape;406;g1f03e763ce9_0_990"/>
          <p:cNvSpPr txBox="1"/>
          <p:nvPr>
            <p:ph idx="2" type="subTitle"/>
          </p:nvPr>
        </p:nvSpPr>
        <p:spPr>
          <a:xfrm>
            <a:off x="466357" y="2647314"/>
            <a:ext cx="3285900" cy="231600"/>
          </a:xfrm>
          <a:prstGeom prst="rect">
            <a:avLst/>
          </a:prstGeom>
          <a:noFill/>
          <a:ln>
            <a:noFill/>
          </a:ln>
        </p:spPr>
        <p:txBody>
          <a:bodyPr anchorCtr="0" anchor="t" bIns="0" lIns="0" spcFirstLastPara="1" rIns="0" wrap="square" tIns="0">
            <a:noAutofit/>
          </a:bodyPr>
          <a:lstStyle>
            <a:lvl1pPr lvl="0" marR="0" algn="l">
              <a:lnSpc>
                <a:spcPct val="125000"/>
              </a:lnSpc>
              <a:spcBef>
                <a:spcPts val="0"/>
              </a:spcBef>
              <a:spcAft>
                <a:spcPts val="0"/>
              </a:spcAft>
              <a:buSzPts val="1200"/>
              <a:buNone/>
              <a:defRPr b="0" sz="1200">
                <a:solidFill>
                  <a:schemeClr val="accent4"/>
                </a:solidFill>
              </a:defRPr>
            </a:lvl1pPr>
            <a:lvl2pPr lvl="1" algn="l">
              <a:lnSpc>
                <a:spcPct val="125000"/>
              </a:lnSpc>
              <a:spcBef>
                <a:spcPts val="0"/>
              </a:spcBef>
              <a:spcAft>
                <a:spcPts val="0"/>
              </a:spcAft>
              <a:buSzPts val="1200"/>
              <a:buNone/>
              <a:defRPr b="0" sz="1200">
                <a:solidFill>
                  <a:schemeClr val="accent4"/>
                </a:solidFill>
              </a:defRPr>
            </a:lvl2pPr>
            <a:lvl3pPr lvl="2" algn="l">
              <a:lnSpc>
                <a:spcPct val="125000"/>
              </a:lnSpc>
              <a:spcBef>
                <a:spcPts val="0"/>
              </a:spcBef>
              <a:spcAft>
                <a:spcPts val="0"/>
              </a:spcAft>
              <a:buSzPts val="1200"/>
              <a:buNone/>
              <a:defRPr b="0" sz="1200">
                <a:solidFill>
                  <a:schemeClr val="accent4"/>
                </a:solidFill>
              </a:defRPr>
            </a:lvl3pPr>
            <a:lvl4pPr lvl="3" algn="l">
              <a:lnSpc>
                <a:spcPct val="125000"/>
              </a:lnSpc>
              <a:spcBef>
                <a:spcPts val="0"/>
              </a:spcBef>
              <a:spcAft>
                <a:spcPts val="0"/>
              </a:spcAft>
              <a:buSzPts val="1200"/>
              <a:buNone/>
              <a:defRPr b="0" sz="1200">
                <a:solidFill>
                  <a:schemeClr val="accent4"/>
                </a:solidFill>
              </a:defRPr>
            </a:lvl4pPr>
            <a:lvl5pPr lvl="4" algn="l">
              <a:lnSpc>
                <a:spcPct val="125000"/>
              </a:lnSpc>
              <a:spcBef>
                <a:spcPts val="0"/>
              </a:spcBef>
              <a:spcAft>
                <a:spcPts val="0"/>
              </a:spcAft>
              <a:buSzPts val="1200"/>
              <a:buNone/>
              <a:defRPr b="0" sz="1200">
                <a:solidFill>
                  <a:schemeClr val="accent4"/>
                </a:solidFill>
              </a:defRPr>
            </a:lvl5pPr>
            <a:lvl6pPr lvl="5" algn="l">
              <a:lnSpc>
                <a:spcPct val="125000"/>
              </a:lnSpc>
              <a:spcBef>
                <a:spcPts val="0"/>
              </a:spcBef>
              <a:spcAft>
                <a:spcPts val="0"/>
              </a:spcAft>
              <a:buSzPts val="1200"/>
              <a:buNone/>
              <a:defRPr b="0" sz="1200">
                <a:solidFill>
                  <a:schemeClr val="accent4"/>
                </a:solidFill>
              </a:defRPr>
            </a:lvl6pPr>
            <a:lvl7pPr lvl="6" algn="l">
              <a:lnSpc>
                <a:spcPct val="125000"/>
              </a:lnSpc>
              <a:spcBef>
                <a:spcPts val="0"/>
              </a:spcBef>
              <a:spcAft>
                <a:spcPts val="0"/>
              </a:spcAft>
              <a:buSzPts val="1200"/>
              <a:buNone/>
              <a:defRPr b="0" sz="1200">
                <a:solidFill>
                  <a:schemeClr val="accent4"/>
                </a:solidFill>
              </a:defRPr>
            </a:lvl7pPr>
            <a:lvl8pPr lvl="7" algn="l">
              <a:lnSpc>
                <a:spcPct val="125000"/>
              </a:lnSpc>
              <a:spcBef>
                <a:spcPts val="0"/>
              </a:spcBef>
              <a:spcAft>
                <a:spcPts val="0"/>
              </a:spcAft>
              <a:buSzPts val="1200"/>
              <a:buNone/>
              <a:defRPr b="0" sz="1200">
                <a:solidFill>
                  <a:schemeClr val="accent4"/>
                </a:solidFill>
              </a:defRPr>
            </a:lvl8pPr>
            <a:lvl9pPr lvl="8" algn="l">
              <a:lnSpc>
                <a:spcPct val="125000"/>
              </a:lnSpc>
              <a:spcBef>
                <a:spcPts val="0"/>
              </a:spcBef>
              <a:spcAft>
                <a:spcPts val="0"/>
              </a:spcAft>
              <a:buSzPts val="1200"/>
              <a:buNone/>
              <a:defRPr b="0" sz="1200">
                <a:solidFill>
                  <a:schemeClr val="accent4"/>
                </a:solidFill>
              </a:defRPr>
            </a:lvl9pPr>
          </a:lstStyle>
          <a:p/>
        </p:txBody>
      </p:sp>
      <p:sp>
        <p:nvSpPr>
          <p:cNvPr id="407" name="Google Shape;407;g1f03e763ce9_0_990"/>
          <p:cNvSpPr txBox="1"/>
          <p:nvPr>
            <p:ph idx="3" type="subTitle"/>
          </p:nvPr>
        </p:nvSpPr>
        <p:spPr>
          <a:xfrm>
            <a:off x="466350" y="6114283"/>
            <a:ext cx="3285900" cy="280500"/>
          </a:xfrm>
          <a:prstGeom prst="rect">
            <a:avLst/>
          </a:prstGeom>
          <a:noFill/>
          <a:ln>
            <a:noFill/>
          </a:ln>
        </p:spPr>
        <p:txBody>
          <a:bodyPr anchorCtr="0" anchor="b" bIns="0" lIns="0" spcFirstLastPara="1" rIns="0" wrap="square" tIns="0">
            <a:noAutofit/>
          </a:bodyPr>
          <a:lstStyle>
            <a:lvl1pPr lvl="0" marR="0" algn="l">
              <a:lnSpc>
                <a:spcPct val="100000"/>
              </a:lnSpc>
              <a:spcBef>
                <a:spcPts val="0"/>
              </a:spcBef>
              <a:spcAft>
                <a:spcPts val="0"/>
              </a:spcAft>
              <a:buSzPts val="1200"/>
              <a:buNone/>
              <a:defRPr b="0" sz="900">
                <a:solidFill>
                  <a:schemeClr val="accent4"/>
                </a:solidFill>
              </a:defRPr>
            </a:lvl1pPr>
            <a:lvl2pPr lvl="1" algn="l">
              <a:lnSpc>
                <a:spcPct val="100000"/>
              </a:lnSpc>
              <a:spcBef>
                <a:spcPts val="0"/>
              </a:spcBef>
              <a:spcAft>
                <a:spcPts val="0"/>
              </a:spcAft>
              <a:buSzPts val="1200"/>
              <a:buNone/>
              <a:defRPr b="0" sz="900">
                <a:solidFill>
                  <a:schemeClr val="accent4"/>
                </a:solidFill>
              </a:defRPr>
            </a:lvl2pPr>
            <a:lvl3pPr lvl="2" algn="l">
              <a:lnSpc>
                <a:spcPct val="100000"/>
              </a:lnSpc>
              <a:spcBef>
                <a:spcPts val="0"/>
              </a:spcBef>
              <a:spcAft>
                <a:spcPts val="0"/>
              </a:spcAft>
              <a:buSzPts val="1200"/>
              <a:buNone/>
              <a:defRPr b="0" sz="900">
                <a:solidFill>
                  <a:schemeClr val="accent4"/>
                </a:solidFill>
              </a:defRPr>
            </a:lvl3pPr>
            <a:lvl4pPr lvl="3" algn="l">
              <a:lnSpc>
                <a:spcPct val="100000"/>
              </a:lnSpc>
              <a:spcBef>
                <a:spcPts val="0"/>
              </a:spcBef>
              <a:spcAft>
                <a:spcPts val="0"/>
              </a:spcAft>
              <a:buSzPts val="1200"/>
              <a:buNone/>
              <a:defRPr b="0" sz="900">
                <a:solidFill>
                  <a:schemeClr val="accent4"/>
                </a:solidFill>
              </a:defRPr>
            </a:lvl4pPr>
            <a:lvl5pPr lvl="4" algn="l">
              <a:lnSpc>
                <a:spcPct val="100000"/>
              </a:lnSpc>
              <a:spcBef>
                <a:spcPts val="0"/>
              </a:spcBef>
              <a:spcAft>
                <a:spcPts val="0"/>
              </a:spcAft>
              <a:buSzPts val="1200"/>
              <a:buNone/>
              <a:defRPr b="0" sz="900">
                <a:solidFill>
                  <a:schemeClr val="accent4"/>
                </a:solidFill>
              </a:defRPr>
            </a:lvl5pPr>
            <a:lvl6pPr lvl="5" algn="l">
              <a:lnSpc>
                <a:spcPct val="100000"/>
              </a:lnSpc>
              <a:spcBef>
                <a:spcPts val="0"/>
              </a:spcBef>
              <a:spcAft>
                <a:spcPts val="0"/>
              </a:spcAft>
              <a:buSzPts val="1200"/>
              <a:buNone/>
              <a:defRPr b="0" sz="900">
                <a:solidFill>
                  <a:schemeClr val="accent4"/>
                </a:solidFill>
              </a:defRPr>
            </a:lvl6pPr>
            <a:lvl7pPr lvl="6" algn="l">
              <a:lnSpc>
                <a:spcPct val="100000"/>
              </a:lnSpc>
              <a:spcBef>
                <a:spcPts val="0"/>
              </a:spcBef>
              <a:spcAft>
                <a:spcPts val="0"/>
              </a:spcAft>
              <a:buSzPts val="1200"/>
              <a:buNone/>
              <a:defRPr b="0" sz="900">
                <a:solidFill>
                  <a:schemeClr val="accent4"/>
                </a:solidFill>
              </a:defRPr>
            </a:lvl7pPr>
            <a:lvl8pPr lvl="7" algn="l">
              <a:lnSpc>
                <a:spcPct val="100000"/>
              </a:lnSpc>
              <a:spcBef>
                <a:spcPts val="0"/>
              </a:spcBef>
              <a:spcAft>
                <a:spcPts val="0"/>
              </a:spcAft>
              <a:buSzPts val="1200"/>
              <a:buNone/>
              <a:defRPr b="0" sz="900">
                <a:solidFill>
                  <a:schemeClr val="accent4"/>
                </a:solidFill>
              </a:defRPr>
            </a:lvl8pPr>
            <a:lvl9pPr lvl="8" algn="l">
              <a:lnSpc>
                <a:spcPct val="100000"/>
              </a:lnSpc>
              <a:spcBef>
                <a:spcPts val="0"/>
              </a:spcBef>
              <a:spcAft>
                <a:spcPts val="0"/>
              </a:spcAft>
              <a:buSzPts val="1200"/>
              <a:buNone/>
              <a:defRPr b="0" sz="900">
                <a:solidFill>
                  <a:schemeClr val="accent4"/>
                </a:solidFill>
              </a:defRPr>
            </a:lvl9pPr>
          </a:lstStyle>
          <a:p/>
        </p:txBody>
      </p:sp>
      <p:sp>
        <p:nvSpPr>
          <p:cNvPr id="408" name="Google Shape;408;g1f03e763ce9_0_990"/>
          <p:cNvSpPr txBox="1"/>
          <p:nvPr>
            <p:ph idx="4" type="ctrTitle"/>
          </p:nvPr>
        </p:nvSpPr>
        <p:spPr>
          <a:xfrm>
            <a:off x="466333" y="3574467"/>
            <a:ext cx="3285900" cy="984000"/>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Clr>
                <a:schemeClr val="accent4"/>
              </a:buClr>
              <a:buSzPts val="6400"/>
              <a:buFont typeface="Optimistic Display"/>
              <a:buNone/>
              <a:defRPr b="1" sz="6400">
                <a:solidFill>
                  <a:schemeClr val="accent4"/>
                </a:solidFill>
                <a:latin typeface="Optimistic Display"/>
                <a:ea typeface="Optimistic Display"/>
                <a:cs typeface="Optimistic Display"/>
                <a:sym typeface="Optimistic Display"/>
              </a:defRPr>
            </a:lvl1pPr>
            <a:lvl2pPr lvl="1" algn="l">
              <a:lnSpc>
                <a:spcPct val="100000"/>
              </a:lnSpc>
              <a:spcBef>
                <a:spcPts val="0"/>
              </a:spcBef>
              <a:spcAft>
                <a:spcPts val="0"/>
              </a:spcAft>
              <a:buClr>
                <a:schemeClr val="accent4"/>
              </a:buClr>
              <a:buSzPts val="6400"/>
              <a:buFont typeface="Optimistic Display"/>
              <a:buNone/>
              <a:defRPr b="1" sz="6400">
                <a:solidFill>
                  <a:schemeClr val="accent4"/>
                </a:solidFill>
                <a:latin typeface="Optimistic Display"/>
                <a:ea typeface="Optimistic Display"/>
                <a:cs typeface="Optimistic Display"/>
                <a:sym typeface="Optimistic Display"/>
              </a:defRPr>
            </a:lvl2pPr>
            <a:lvl3pPr lvl="2" algn="l">
              <a:lnSpc>
                <a:spcPct val="100000"/>
              </a:lnSpc>
              <a:spcBef>
                <a:spcPts val="0"/>
              </a:spcBef>
              <a:spcAft>
                <a:spcPts val="0"/>
              </a:spcAft>
              <a:buClr>
                <a:schemeClr val="accent4"/>
              </a:buClr>
              <a:buSzPts val="6400"/>
              <a:buFont typeface="Optimistic Display"/>
              <a:buNone/>
              <a:defRPr b="1" sz="6400">
                <a:solidFill>
                  <a:schemeClr val="accent4"/>
                </a:solidFill>
                <a:latin typeface="Optimistic Display"/>
                <a:ea typeface="Optimistic Display"/>
                <a:cs typeface="Optimistic Display"/>
                <a:sym typeface="Optimistic Display"/>
              </a:defRPr>
            </a:lvl3pPr>
            <a:lvl4pPr lvl="3" algn="l">
              <a:lnSpc>
                <a:spcPct val="100000"/>
              </a:lnSpc>
              <a:spcBef>
                <a:spcPts val="0"/>
              </a:spcBef>
              <a:spcAft>
                <a:spcPts val="0"/>
              </a:spcAft>
              <a:buClr>
                <a:schemeClr val="accent4"/>
              </a:buClr>
              <a:buSzPts val="6400"/>
              <a:buFont typeface="Optimistic Display"/>
              <a:buNone/>
              <a:defRPr b="1" sz="6400">
                <a:solidFill>
                  <a:schemeClr val="accent4"/>
                </a:solidFill>
                <a:latin typeface="Optimistic Display"/>
                <a:ea typeface="Optimistic Display"/>
                <a:cs typeface="Optimistic Display"/>
                <a:sym typeface="Optimistic Display"/>
              </a:defRPr>
            </a:lvl4pPr>
            <a:lvl5pPr lvl="4" algn="l">
              <a:lnSpc>
                <a:spcPct val="100000"/>
              </a:lnSpc>
              <a:spcBef>
                <a:spcPts val="0"/>
              </a:spcBef>
              <a:spcAft>
                <a:spcPts val="0"/>
              </a:spcAft>
              <a:buClr>
                <a:schemeClr val="accent4"/>
              </a:buClr>
              <a:buSzPts val="6400"/>
              <a:buFont typeface="Optimistic Display"/>
              <a:buNone/>
              <a:defRPr b="1" sz="6400">
                <a:solidFill>
                  <a:schemeClr val="accent4"/>
                </a:solidFill>
                <a:latin typeface="Optimistic Display"/>
                <a:ea typeface="Optimistic Display"/>
                <a:cs typeface="Optimistic Display"/>
                <a:sym typeface="Optimistic Display"/>
              </a:defRPr>
            </a:lvl5pPr>
            <a:lvl6pPr lvl="5" algn="l">
              <a:lnSpc>
                <a:spcPct val="100000"/>
              </a:lnSpc>
              <a:spcBef>
                <a:spcPts val="0"/>
              </a:spcBef>
              <a:spcAft>
                <a:spcPts val="0"/>
              </a:spcAft>
              <a:buClr>
                <a:schemeClr val="accent4"/>
              </a:buClr>
              <a:buSzPts val="6400"/>
              <a:buFont typeface="Optimistic Display"/>
              <a:buNone/>
              <a:defRPr b="1" sz="6400">
                <a:solidFill>
                  <a:schemeClr val="accent4"/>
                </a:solidFill>
                <a:latin typeface="Optimistic Display"/>
                <a:ea typeface="Optimistic Display"/>
                <a:cs typeface="Optimistic Display"/>
                <a:sym typeface="Optimistic Display"/>
              </a:defRPr>
            </a:lvl6pPr>
            <a:lvl7pPr lvl="6" algn="l">
              <a:lnSpc>
                <a:spcPct val="100000"/>
              </a:lnSpc>
              <a:spcBef>
                <a:spcPts val="0"/>
              </a:spcBef>
              <a:spcAft>
                <a:spcPts val="0"/>
              </a:spcAft>
              <a:buClr>
                <a:schemeClr val="accent4"/>
              </a:buClr>
              <a:buSzPts val="6400"/>
              <a:buFont typeface="Optimistic Display"/>
              <a:buNone/>
              <a:defRPr b="1" sz="6400">
                <a:solidFill>
                  <a:schemeClr val="accent4"/>
                </a:solidFill>
                <a:latin typeface="Optimistic Display"/>
                <a:ea typeface="Optimistic Display"/>
                <a:cs typeface="Optimistic Display"/>
                <a:sym typeface="Optimistic Display"/>
              </a:defRPr>
            </a:lvl7pPr>
            <a:lvl8pPr lvl="7" algn="l">
              <a:lnSpc>
                <a:spcPct val="100000"/>
              </a:lnSpc>
              <a:spcBef>
                <a:spcPts val="0"/>
              </a:spcBef>
              <a:spcAft>
                <a:spcPts val="0"/>
              </a:spcAft>
              <a:buClr>
                <a:schemeClr val="accent4"/>
              </a:buClr>
              <a:buSzPts val="6400"/>
              <a:buFont typeface="Optimistic Display"/>
              <a:buNone/>
              <a:defRPr b="1" sz="6400">
                <a:solidFill>
                  <a:schemeClr val="accent4"/>
                </a:solidFill>
                <a:latin typeface="Optimistic Display"/>
                <a:ea typeface="Optimistic Display"/>
                <a:cs typeface="Optimistic Display"/>
                <a:sym typeface="Optimistic Display"/>
              </a:defRPr>
            </a:lvl8pPr>
            <a:lvl9pPr lvl="8" algn="l">
              <a:lnSpc>
                <a:spcPct val="100000"/>
              </a:lnSpc>
              <a:spcBef>
                <a:spcPts val="0"/>
              </a:spcBef>
              <a:spcAft>
                <a:spcPts val="0"/>
              </a:spcAft>
              <a:buClr>
                <a:schemeClr val="accent4"/>
              </a:buClr>
              <a:buSzPts val="6400"/>
              <a:buFont typeface="Optimistic Display"/>
              <a:buNone/>
              <a:defRPr b="1" sz="6400">
                <a:solidFill>
                  <a:schemeClr val="accent4"/>
                </a:solidFill>
                <a:latin typeface="Optimistic Display"/>
                <a:ea typeface="Optimistic Display"/>
                <a:cs typeface="Optimistic Display"/>
                <a:sym typeface="Optimistic Display"/>
              </a:defRPr>
            </a:lvl9pPr>
          </a:lstStyle>
          <a:p/>
        </p:txBody>
      </p:sp>
      <p:sp>
        <p:nvSpPr>
          <p:cNvPr id="409" name="Google Shape;409;g1f03e763ce9_0_990"/>
          <p:cNvSpPr txBox="1"/>
          <p:nvPr>
            <p:ph idx="5" type="subTitle"/>
          </p:nvPr>
        </p:nvSpPr>
        <p:spPr>
          <a:xfrm>
            <a:off x="466357" y="4576067"/>
            <a:ext cx="3285900" cy="231600"/>
          </a:xfrm>
          <a:prstGeom prst="rect">
            <a:avLst/>
          </a:prstGeom>
          <a:noFill/>
          <a:ln>
            <a:noFill/>
          </a:ln>
        </p:spPr>
        <p:txBody>
          <a:bodyPr anchorCtr="0" anchor="t" bIns="0" lIns="0" spcFirstLastPara="1" rIns="0" wrap="square" tIns="0">
            <a:noAutofit/>
          </a:bodyPr>
          <a:lstStyle>
            <a:lvl1pPr lvl="0" marR="0" algn="l">
              <a:lnSpc>
                <a:spcPct val="125000"/>
              </a:lnSpc>
              <a:spcBef>
                <a:spcPts val="0"/>
              </a:spcBef>
              <a:spcAft>
                <a:spcPts val="0"/>
              </a:spcAft>
              <a:buSzPts val="1200"/>
              <a:buNone/>
              <a:defRPr b="0" sz="1200">
                <a:solidFill>
                  <a:schemeClr val="accent4"/>
                </a:solidFill>
              </a:defRPr>
            </a:lvl1pPr>
            <a:lvl2pPr lvl="1" algn="l">
              <a:lnSpc>
                <a:spcPct val="125000"/>
              </a:lnSpc>
              <a:spcBef>
                <a:spcPts val="0"/>
              </a:spcBef>
              <a:spcAft>
                <a:spcPts val="0"/>
              </a:spcAft>
              <a:buSzPts val="1200"/>
              <a:buNone/>
              <a:defRPr b="0" sz="1200">
                <a:solidFill>
                  <a:schemeClr val="accent4"/>
                </a:solidFill>
              </a:defRPr>
            </a:lvl2pPr>
            <a:lvl3pPr lvl="2" algn="l">
              <a:lnSpc>
                <a:spcPct val="125000"/>
              </a:lnSpc>
              <a:spcBef>
                <a:spcPts val="0"/>
              </a:spcBef>
              <a:spcAft>
                <a:spcPts val="0"/>
              </a:spcAft>
              <a:buSzPts val="1200"/>
              <a:buNone/>
              <a:defRPr b="0" sz="1200">
                <a:solidFill>
                  <a:schemeClr val="accent4"/>
                </a:solidFill>
              </a:defRPr>
            </a:lvl3pPr>
            <a:lvl4pPr lvl="3" algn="l">
              <a:lnSpc>
                <a:spcPct val="125000"/>
              </a:lnSpc>
              <a:spcBef>
                <a:spcPts val="0"/>
              </a:spcBef>
              <a:spcAft>
                <a:spcPts val="0"/>
              </a:spcAft>
              <a:buSzPts val="1200"/>
              <a:buNone/>
              <a:defRPr b="0" sz="1200">
                <a:solidFill>
                  <a:schemeClr val="accent4"/>
                </a:solidFill>
              </a:defRPr>
            </a:lvl4pPr>
            <a:lvl5pPr lvl="4" algn="l">
              <a:lnSpc>
                <a:spcPct val="125000"/>
              </a:lnSpc>
              <a:spcBef>
                <a:spcPts val="0"/>
              </a:spcBef>
              <a:spcAft>
                <a:spcPts val="0"/>
              </a:spcAft>
              <a:buSzPts val="1200"/>
              <a:buNone/>
              <a:defRPr b="0" sz="1200">
                <a:solidFill>
                  <a:schemeClr val="accent4"/>
                </a:solidFill>
              </a:defRPr>
            </a:lvl5pPr>
            <a:lvl6pPr lvl="5" algn="l">
              <a:lnSpc>
                <a:spcPct val="125000"/>
              </a:lnSpc>
              <a:spcBef>
                <a:spcPts val="0"/>
              </a:spcBef>
              <a:spcAft>
                <a:spcPts val="0"/>
              </a:spcAft>
              <a:buSzPts val="1200"/>
              <a:buNone/>
              <a:defRPr b="0" sz="1200">
                <a:solidFill>
                  <a:schemeClr val="accent4"/>
                </a:solidFill>
              </a:defRPr>
            </a:lvl6pPr>
            <a:lvl7pPr lvl="6" algn="l">
              <a:lnSpc>
                <a:spcPct val="125000"/>
              </a:lnSpc>
              <a:spcBef>
                <a:spcPts val="0"/>
              </a:spcBef>
              <a:spcAft>
                <a:spcPts val="0"/>
              </a:spcAft>
              <a:buSzPts val="1200"/>
              <a:buNone/>
              <a:defRPr b="0" sz="1200">
                <a:solidFill>
                  <a:schemeClr val="accent4"/>
                </a:solidFill>
              </a:defRPr>
            </a:lvl7pPr>
            <a:lvl8pPr lvl="7" algn="l">
              <a:lnSpc>
                <a:spcPct val="125000"/>
              </a:lnSpc>
              <a:spcBef>
                <a:spcPts val="0"/>
              </a:spcBef>
              <a:spcAft>
                <a:spcPts val="0"/>
              </a:spcAft>
              <a:buSzPts val="1200"/>
              <a:buNone/>
              <a:defRPr b="0" sz="1200">
                <a:solidFill>
                  <a:schemeClr val="accent4"/>
                </a:solidFill>
              </a:defRPr>
            </a:lvl8pPr>
            <a:lvl9pPr lvl="8" algn="l">
              <a:lnSpc>
                <a:spcPct val="125000"/>
              </a:lnSpc>
              <a:spcBef>
                <a:spcPts val="0"/>
              </a:spcBef>
              <a:spcAft>
                <a:spcPts val="0"/>
              </a:spcAft>
              <a:buSzPts val="1200"/>
              <a:buNone/>
              <a:defRPr b="0" sz="1200">
                <a:solidFill>
                  <a:schemeClr val="accent4"/>
                </a:solidFill>
              </a:defRPr>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1_End Card">
  <p:cSld name="SECTION_HEADER_2_1_2_3_1_1">
    <p:bg>
      <p:bgPr>
        <a:solidFill>
          <a:schemeClr val="dk1"/>
        </a:solidFill>
      </p:bgPr>
    </p:bg>
    <p:spTree>
      <p:nvGrpSpPr>
        <p:cNvPr id="410" name="Shape 410"/>
        <p:cNvGrpSpPr/>
        <p:nvPr/>
      </p:nvGrpSpPr>
      <p:grpSpPr>
        <a:xfrm>
          <a:off x="0" y="0"/>
          <a:ext cx="0" cy="0"/>
          <a:chOff x="0" y="0"/>
          <a:chExt cx="0" cy="0"/>
        </a:xfrm>
      </p:grpSpPr>
      <p:grpSp>
        <p:nvGrpSpPr>
          <p:cNvPr id="411" name="Google Shape;411;g1f03e763ce9_0_997"/>
          <p:cNvGrpSpPr/>
          <p:nvPr/>
        </p:nvGrpSpPr>
        <p:grpSpPr>
          <a:xfrm>
            <a:off x="4381717" y="3092371"/>
            <a:ext cx="3429176" cy="673600"/>
            <a:chOff x="6972261" y="4704558"/>
            <a:chExt cx="4343478" cy="877884"/>
          </a:xfrm>
        </p:grpSpPr>
        <p:grpSp>
          <p:nvGrpSpPr>
            <p:cNvPr id="412" name="Google Shape;412;g1f03e763ce9_0_997"/>
            <p:cNvGrpSpPr/>
            <p:nvPr/>
          </p:nvGrpSpPr>
          <p:grpSpPr>
            <a:xfrm>
              <a:off x="8566460" y="4732735"/>
              <a:ext cx="2749279" cy="849355"/>
              <a:chOff x="4940894" y="2609525"/>
              <a:chExt cx="5500759" cy="1694643"/>
            </a:xfrm>
          </p:grpSpPr>
          <p:sp>
            <p:nvSpPr>
              <p:cNvPr id="413" name="Google Shape;413;g1f03e763ce9_0_997"/>
              <p:cNvSpPr/>
              <p:nvPr/>
            </p:nvSpPr>
            <p:spPr>
              <a:xfrm>
                <a:off x="4940894" y="2609525"/>
                <a:ext cx="1771710" cy="1664870"/>
              </a:xfrm>
              <a:custGeom>
                <a:rect b="b" l="l" r="r" t="t"/>
                <a:pathLst>
                  <a:path extrusionOk="0" h="1664870" w="1771710">
                    <a:moveTo>
                      <a:pt x="0" y="0"/>
                    </a:moveTo>
                    <a:lnTo>
                      <a:pt x="329405" y="0"/>
                    </a:lnTo>
                    <a:lnTo>
                      <a:pt x="889445" y="1013178"/>
                    </a:lnTo>
                    <a:lnTo>
                      <a:pt x="1449486" y="0"/>
                    </a:lnTo>
                    <a:lnTo>
                      <a:pt x="1771711" y="0"/>
                    </a:lnTo>
                    <a:lnTo>
                      <a:pt x="1771711" y="1664870"/>
                    </a:lnTo>
                    <a:lnTo>
                      <a:pt x="1503073" y="1664870"/>
                    </a:lnTo>
                    <a:lnTo>
                      <a:pt x="1503073" y="388983"/>
                    </a:lnTo>
                    <a:lnTo>
                      <a:pt x="1012031" y="1272559"/>
                    </a:lnTo>
                    <a:lnTo>
                      <a:pt x="760030" y="1272559"/>
                    </a:lnTo>
                    <a:lnTo>
                      <a:pt x="268988" y="388983"/>
                    </a:lnTo>
                    <a:lnTo>
                      <a:pt x="268988" y="1664870"/>
                    </a:lnTo>
                    <a:lnTo>
                      <a:pt x="351" y="1664870"/>
                    </a:lnTo>
                    <a:lnTo>
                      <a:pt x="351" y="0"/>
                    </a:lnTo>
                    <a:close/>
                  </a:path>
                </a:pathLst>
              </a:custGeom>
              <a:solidFill>
                <a:schemeClr val="accent4"/>
              </a:solidFill>
              <a:ln>
                <a:noFill/>
              </a:ln>
            </p:spPr>
            <p:txBody>
              <a:bodyPr anchorCtr="0" anchor="ctr" bIns="30475" lIns="60950" spcFirstLastPara="1" rIns="60950" wrap="square" tIns="3047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accent4"/>
                  </a:solidFill>
                  <a:latin typeface="Optimistic Text"/>
                  <a:ea typeface="Optimistic Text"/>
                  <a:cs typeface="Optimistic Text"/>
                  <a:sym typeface="Optimistic Text"/>
                </a:endParaRPr>
              </a:p>
            </p:txBody>
          </p:sp>
          <p:sp>
            <p:nvSpPr>
              <p:cNvPr id="414" name="Google Shape;414;g1f03e763ce9_0_997"/>
              <p:cNvSpPr/>
              <p:nvPr/>
            </p:nvSpPr>
            <p:spPr>
              <a:xfrm>
                <a:off x="6951471" y="3004463"/>
                <a:ext cx="1178571" cy="1299705"/>
              </a:xfrm>
              <a:custGeom>
                <a:rect b="b" l="l" r="r" t="t"/>
                <a:pathLst>
                  <a:path extrusionOk="0" h="1299705" w="1178571">
                    <a:moveTo>
                      <a:pt x="627813" y="1299706"/>
                    </a:moveTo>
                    <a:cubicBezTo>
                      <a:pt x="503301" y="1299706"/>
                      <a:pt x="394025" y="1272209"/>
                      <a:pt x="299634" y="1217040"/>
                    </a:cubicBezTo>
                    <a:cubicBezTo>
                      <a:pt x="205243" y="1161871"/>
                      <a:pt x="131692" y="1085686"/>
                      <a:pt x="79155" y="988134"/>
                    </a:cubicBezTo>
                    <a:cubicBezTo>
                      <a:pt x="26444" y="890581"/>
                      <a:pt x="0" y="778843"/>
                      <a:pt x="0" y="652743"/>
                    </a:cubicBezTo>
                    <a:cubicBezTo>
                      <a:pt x="0" y="525066"/>
                      <a:pt x="25743" y="412102"/>
                      <a:pt x="77229" y="313849"/>
                    </a:cubicBezTo>
                    <a:cubicBezTo>
                      <a:pt x="128715" y="215596"/>
                      <a:pt x="200340" y="138710"/>
                      <a:pt x="291929" y="83191"/>
                    </a:cubicBezTo>
                    <a:cubicBezTo>
                      <a:pt x="383517" y="27672"/>
                      <a:pt x="488766" y="0"/>
                      <a:pt x="607674" y="0"/>
                    </a:cubicBezTo>
                    <a:cubicBezTo>
                      <a:pt x="725706" y="0"/>
                      <a:pt x="827452" y="28022"/>
                      <a:pt x="912737" y="83892"/>
                    </a:cubicBezTo>
                    <a:cubicBezTo>
                      <a:pt x="998021" y="139761"/>
                      <a:pt x="1063516" y="218048"/>
                      <a:pt x="1109574" y="318753"/>
                    </a:cubicBezTo>
                    <a:cubicBezTo>
                      <a:pt x="1155455" y="419458"/>
                      <a:pt x="1178572" y="537501"/>
                      <a:pt x="1178572" y="673059"/>
                    </a:cubicBezTo>
                    <a:lnTo>
                      <a:pt x="1178572" y="746792"/>
                    </a:lnTo>
                    <a:lnTo>
                      <a:pt x="266536" y="746792"/>
                    </a:lnTo>
                    <a:cubicBezTo>
                      <a:pt x="283173" y="848373"/>
                      <a:pt x="324151" y="928236"/>
                      <a:pt x="389647" y="986382"/>
                    </a:cubicBezTo>
                    <a:cubicBezTo>
                      <a:pt x="454967" y="1044703"/>
                      <a:pt x="537625" y="1073776"/>
                      <a:pt x="637620" y="1073776"/>
                    </a:cubicBezTo>
                    <a:cubicBezTo>
                      <a:pt x="717650" y="1073776"/>
                      <a:pt x="786649" y="1061867"/>
                      <a:pt x="844439" y="1038048"/>
                    </a:cubicBezTo>
                    <a:cubicBezTo>
                      <a:pt x="902229" y="1014229"/>
                      <a:pt x="956517" y="978151"/>
                      <a:pt x="1007303" y="929812"/>
                    </a:cubicBezTo>
                    <a:lnTo>
                      <a:pt x="1150027" y="1104601"/>
                    </a:lnTo>
                    <a:cubicBezTo>
                      <a:pt x="1008003" y="1234729"/>
                      <a:pt x="833932" y="1299706"/>
                      <a:pt x="627813" y="1299706"/>
                    </a:cubicBezTo>
                    <a:close/>
                    <a:moveTo>
                      <a:pt x="824125" y="312098"/>
                    </a:moveTo>
                    <a:cubicBezTo>
                      <a:pt x="767910" y="254652"/>
                      <a:pt x="694184" y="225929"/>
                      <a:pt x="602945" y="225929"/>
                    </a:cubicBezTo>
                    <a:cubicBezTo>
                      <a:pt x="514159" y="225929"/>
                      <a:pt x="439907" y="255353"/>
                      <a:pt x="380015" y="313849"/>
                    </a:cubicBezTo>
                    <a:cubicBezTo>
                      <a:pt x="320123" y="372521"/>
                      <a:pt x="282297" y="451333"/>
                      <a:pt x="266536" y="550462"/>
                    </a:cubicBezTo>
                    <a:lnTo>
                      <a:pt x="920442" y="550462"/>
                    </a:lnTo>
                    <a:cubicBezTo>
                      <a:pt x="912386" y="449056"/>
                      <a:pt x="880339" y="369543"/>
                      <a:pt x="824125" y="312098"/>
                    </a:cubicBezTo>
                    <a:close/>
                  </a:path>
                </a:pathLst>
              </a:custGeom>
              <a:solidFill>
                <a:schemeClr val="accent4"/>
              </a:solidFill>
              <a:ln>
                <a:noFill/>
              </a:ln>
            </p:spPr>
            <p:txBody>
              <a:bodyPr anchorCtr="0" anchor="ctr" bIns="30475" lIns="60950" spcFirstLastPara="1" rIns="60950" wrap="square" tIns="3047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accent4"/>
                  </a:solidFill>
                  <a:latin typeface="Optimistic Text"/>
                  <a:ea typeface="Optimistic Text"/>
                  <a:cs typeface="Optimistic Text"/>
                  <a:sym typeface="Optimistic Text"/>
                </a:endParaRPr>
              </a:p>
            </p:txBody>
          </p:sp>
          <p:sp>
            <p:nvSpPr>
              <p:cNvPr id="415" name="Google Shape;415;g1f03e763ce9_0_997"/>
              <p:cNvSpPr/>
              <p:nvPr/>
            </p:nvSpPr>
            <p:spPr>
              <a:xfrm>
                <a:off x="8208497" y="2670123"/>
                <a:ext cx="882090" cy="1631418"/>
              </a:xfrm>
              <a:custGeom>
                <a:rect b="b" l="l" r="r" t="t"/>
                <a:pathLst>
                  <a:path extrusionOk="0" h="1631418" w="882090">
                    <a:moveTo>
                      <a:pt x="247273" y="583913"/>
                    </a:moveTo>
                    <a:lnTo>
                      <a:pt x="0" y="583913"/>
                    </a:lnTo>
                    <a:lnTo>
                      <a:pt x="0" y="363939"/>
                    </a:lnTo>
                    <a:lnTo>
                      <a:pt x="247273" y="363939"/>
                    </a:lnTo>
                    <a:lnTo>
                      <a:pt x="247273" y="0"/>
                    </a:lnTo>
                    <a:lnTo>
                      <a:pt x="506453" y="0"/>
                    </a:lnTo>
                    <a:lnTo>
                      <a:pt x="506453" y="363939"/>
                    </a:lnTo>
                    <a:lnTo>
                      <a:pt x="882090" y="363939"/>
                    </a:lnTo>
                    <a:lnTo>
                      <a:pt x="882090" y="583913"/>
                    </a:lnTo>
                    <a:lnTo>
                      <a:pt x="506278" y="583913"/>
                    </a:lnTo>
                    <a:lnTo>
                      <a:pt x="506278" y="1141555"/>
                    </a:lnTo>
                    <a:cubicBezTo>
                      <a:pt x="506278" y="1234379"/>
                      <a:pt x="522214" y="1300581"/>
                      <a:pt x="553912" y="1340163"/>
                    </a:cubicBezTo>
                    <a:cubicBezTo>
                      <a:pt x="585609" y="1379744"/>
                      <a:pt x="639897" y="1399710"/>
                      <a:pt x="716775" y="1399535"/>
                    </a:cubicBezTo>
                    <a:cubicBezTo>
                      <a:pt x="750924" y="1399535"/>
                      <a:pt x="779819" y="1398134"/>
                      <a:pt x="803636" y="1395332"/>
                    </a:cubicBezTo>
                    <a:cubicBezTo>
                      <a:pt x="827452" y="1392529"/>
                      <a:pt x="853546" y="1388851"/>
                      <a:pt x="882090" y="1383948"/>
                    </a:cubicBezTo>
                    <a:lnTo>
                      <a:pt x="882090" y="1601645"/>
                    </a:lnTo>
                    <a:cubicBezTo>
                      <a:pt x="849517" y="1611103"/>
                      <a:pt x="816420" y="1618283"/>
                      <a:pt x="782796" y="1623012"/>
                    </a:cubicBezTo>
                    <a:cubicBezTo>
                      <a:pt x="744444" y="1628616"/>
                      <a:pt x="705742" y="1631419"/>
                      <a:pt x="666865" y="1631419"/>
                    </a:cubicBezTo>
                    <a:cubicBezTo>
                      <a:pt x="387020" y="1631419"/>
                      <a:pt x="247097" y="1478347"/>
                      <a:pt x="247097" y="1172380"/>
                    </a:cubicBezTo>
                    <a:lnTo>
                      <a:pt x="247273" y="583913"/>
                    </a:lnTo>
                    <a:close/>
                  </a:path>
                </a:pathLst>
              </a:custGeom>
              <a:solidFill>
                <a:schemeClr val="accent4"/>
              </a:solidFill>
              <a:ln>
                <a:noFill/>
              </a:ln>
            </p:spPr>
            <p:txBody>
              <a:bodyPr anchorCtr="0" anchor="ctr" bIns="30475" lIns="60950" spcFirstLastPara="1" rIns="60950" wrap="square" tIns="3047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accent4"/>
                  </a:solidFill>
                  <a:latin typeface="Optimistic Text"/>
                  <a:ea typeface="Optimistic Text"/>
                  <a:cs typeface="Optimistic Text"/>
                  <a:sym typeface="Optimistic Text"/>
                </a:endParaRPr>
              </a:p>
            </p:txBody>
          </p:sp>
          <p:sp>
            <p:nvSpPr>
              <p:cNvPr id="416" name="Google Shape;416;g1f03e763ce9_0_997"/>
              <p:cNvSpPr/>
              <p:nvPr/>
            </p:nvSpPr>
            <p:spPr>
              <a:xfrm>
                <a:off x="9214573" y="3004463"/>
                <a:ext cx="1227080" cy="1299705"/>
              </a:xfrm>
              <a:custGeom>
                <a:rect b="b" l="l" r="r" t="t"/>
                <a:pathLst>
                  <a:path extrusionOk="0" h="1299705" w="1227080">
                    <a:moveTo>
                      <a:pt x="1226906" y="1269932"/>
                    </a:moveTo>
                    <a:lnTo>
                      <a:pt x="972454" y="1269932"/>
                    </a:lnTo>
                    <a:lnTo>
                      <a:pt x="972454" y="1096369"/>
                    </a:lnTo>
                    <a:cubicBezTo>
                      <a:pt x="927272" y="1161346"/>
                      <a:pt x="869832" y="1211611"/>
                      <a:pt x="800134" y="1246814"/>
                    </a:cubicBezTo>
                    <a:cubicBezTo>
                      <a:pt x="730434" y="1282017"/>
                      <a:pt x="651104" y="1299706"/>
                      <a:pt x="562317" y="1299706"/>
                    </a:cubicBezTo>
                    <a:cubicBezTo>
                      <a:pt x="452866" y="1299706"/>
                      <a:pt x="356024" y="1271683"/>
                      <a:pt x="271615" y="1215814"/>
                    </a:cubicBezTo>
                    <a:cubicBezTo>
                      <a:pt x="187206" y="1159945"/>
                      <a:pt x="120834" y="1083059"/>
                      <a:pt x="72501" y="985156"/>
                    </a:cubicBezTo>
                    <a:cubicBezTo>
                      <a:pt x="24167" y="887253"/>
                      <a:pt x="0" y="775340"/>
                      <a:pt x="0" y="649240"/>
                    </a:cubicBezTo>
                    <a:cubicBezTo>
                      <a:pt x="0" y="522439"/>
                      <a:pt x="24517" y="410175"/>
                      <a:pt x="73727" y="312623"/>
                    </a:cubicBezTo>
                    <a:cubicBezTo>
                      <a:pt x="122936" y="215071"/>
                      <a:pt x="190883" y="138710"/>
                      <a:pt x="277569" y="83191"/>
                    </a:cubicBezTo>
                    <a:cubicBezTo>
                      <a:pt x="364429" y="27672"/>
                      <a:pt x="464074" y="0"/>
                      <a:pt x="576678" y="0"/>
                    </a:cubicBezTo>
                    <a:cubicBezTo>
                      <a:pt x="661437" y="0"/>
                      <a:pt x="737615" y="16463"/>
                      <a:pt x="805037" y="49389"/>
                    </a:cubicBezTo>
                    <a:cubicBezTo>
                      <a:pt x="871583" y="81615"/>
                      <a:pt x="929023" y="129603"/>
                      <a:pt x="972629" y="189150"/>
                    </a:cubicBezTo>
                    <a:lnTo>
                      <a:pt x="972629" y="29774"/>
                    </a:lnTo>
                    <a:lnTo>
                      <a:pt x="1227081" y="29774"/>
                    </a:lnTo>
                    <a:lnTo>
                      <a:pt x="1227081" y="1269932"/>
                    </a:lnTo>
                    <a:close/>
                    <a:moveTo>
                      <a:pt x="967550" y="463768"/>
                    </a:moveTo>
                    <a:cubicBezTo>
                      <a:pt x="939705" y="393187"/>
                      <a:pt x="895925" y="337493"/>
                      <a:pt x="836208" y="296685"/>
                    </a:cubicBezTo>
                    <a:cubicBezTo>
                      <a:pt x="776317" y="255878"/>
                      <a:pt x="707144" y="235387"/>
                      <a:pt x="628688" y="235387"/>
                    </a:cubicBezTo>
                    <a:cubicBezTo>
                      <a:pt x="517661" y="235387"/>
                      <a:pt x="429400" y="272691"/>
                      <a:pt x="363554" y="347125"/>
                    </a:cubicBezTo>
                    <a:cubicBezTo>
                      <a:pt x="297708" y="421559"/>
                      <a:pt x="264785" y="522264"/>
                      <a:pt x="264785" y="649240"/>
                    </a:cubicBezTo>
                    <a:cubicBezTo>
                      <a:pt x="264785" y="776916"/>
                      <a:pt x="296482" y="877971"/>
                      <a:pt x="359876" y="952405"/>
                    </a:cubicBezTo>
                    <a:cubicBezTo>
                      <a:pt x="423270" y="1027014"/>
                      <a:pt x="509256" y="1064144"/>
                      <a:pt x="617831" y="1064144"/>
                    </a:cubicBezTo>
                    <a:cubicBezTo>
                      <a:pt x="697862" y="1064144"/>
                      <a:pt x="769137" y="1043477"/>
                      <a:pt x="831830" y="1002320"/>
                    </a:cubicBezTo>
                    <a:cubicBezTo>
                      <a:pt x="894524" y="961162"/>
                      <a:pt x="939705" y="905643"/>
                      <a:pt x="967375" y="835763"/>
                    </a:cubicBezTo>
                    <a:lnTo>
                      <a:pt x="967550" y="463768"/>
                    </a:lnTo>
                    <a:close/>
                  </a:path>
                </a:pathLst>
              </a:custGeom>
              <a:solidFill>
                <a:schemeClr val="accent4"/>
              </a:solidFill>
              <a:ln>
                <a:noFill/>
              </a:ln>
            </p:spPr>
            <p:txBody>
              <a:bodyPr anchorCtr="0" anchor="ctr" bIns="30475" lIns="60950" spcFirstLastPara="1" rIns="60950" wrap="square" tIns="3047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accent4"/>
                  </a:solidFill>
                  <a:latin typeface="Optimistic Text"/>
                  <a:ea typeface="Optimistic Text"/>
                  <a:cs typeface="Optimistic Text"/>
                  <a:sym typeface="Optimistic Text"/>
                </a:endParaRPr>
              </a:p>
            </p:txBody>
          </p:sp>
        </p:grpSp>
        <p:grpSp>
          <p:nvGrpSpPr>
            <p:cNvPr id="417" name="Google Shape;417;g1f03e763ce9_0_997"/>
            <p:cNvGrpSpPr/>
            <p:nvPr/>
          </p:nvGrpSpPr>
          <p:grpSpPr>
            <a:xfrm>
              <a:off x="6972261" y="4704558"/>
              <a:ext cx="1317179" cy="877884"/>
              <a:chOff x="1751220" y="2553305"/>
              <a:chExt cx="2635412" cy="1751564"/>
            </a:xfrm>
          </p:grpSpPr>
          <p:grpSp>
            <p:nvGrpSpPr>
              <p:cNvPr id="418" name="Google Shape;418;g1f03e763ce9_0_997"/>
              <p:cNvGrpSpPr/>
              <p:nvPr/>
            </p:nvGrpSpPr>
            <p:grpSpPr>
              <a:xfrm>
                <a:off x="1751220" y="2553305"/>
                <a:ext cx="2635412" cy="1751564"/>
                <a:chOff x="1751220" y="2553305"/>
                <a:chExt cx="2635412" cy="1751564"/>
              </a:xfrm>
            </p:grpSpPr>
            <p:sp>
              <p:nvSpPr>
                <p:cNvPr id="419" name="Google Shape;419;g1f03e763ce9_0_997"/>
                <p:cNvSpPr/>
                <p:nvPr/>
              </p:nvSpPr>
              <p:spPr>
                <a:xfrm>
                  <a:off x="3069540" y="3101490"/>
                  <a:ext cx="1317092" cy="1203379"/>
                </a:xfrm>
                <a:custGeom>
                  <a:rect b="b" l="l" r="r" t="t"/>
                  <a:pathLst>
                    <a:path extrusionOk="0" h="1203379" w="1317092">
                      <a:moveTo>
                        <a:pt x="1277166" y="226980"/>
                      </a:moveTo>
                      <a:lnTo>
                        <a:pt x="1020962" y="226980"/>
                      </a:lnTo>
                      <a:cubicBezTo>
                        <a:pt x="1049682" y="343622"/>
                        <a:pt x="1065618" y="472875"/>
                        <a:pt x="1065618" y="608958"/>
                      </a:cubicBezTo>
                      <a:cubicBezTo>
                        <a:pt x="1065618" y="804588"/>
                        <a:pt x="1001523" y="918253"/>
                        <a:pt x="868780" y="918253"/>
                      </a:cubicBezTo>
                      <a:cubicBezTo>
                        <a:pt x="741467" y="918253"/>
                        <a:pt x="680700" y="834187"/>
                        <a:pt x="439031" y="445378"/>
                      </a:cubicBezTo>
                      <a:lnTo>
                        <a:pt x="284573" y="187749"/>
                      </a:lnTo>
                      <a:cubicBezTo>
                        <a:pt x="242719" y="119795"/>
                        <a:pt x="202616" y="57095"/>
                        <a:pt x="164089" y="0"/>
                      </a:cubicBezTo>
                      <a:lnTo>
                        <a:pt x="21365" y="0"/>
                      </a:lnTo>
                      <a:lnTo>
                        <a:pt x="0" y="277420"/>
                      </a:lnTo>
                      <a:cubicBezTo>
                        <a:pt x="27669" y="322080"/>
                        <a:pt x="56915" y="370244"/>
                        <a:pt x="87561" y="421910"/>
                      </a:cubicBezTo>
                      <a:lnTo>
                        <a:pt x="216801" y="639257"/>
                      </a:lnTo>
                      <a:cubicBezTo>
                        <a:pt x="468452" y="1060466"/>
                        <a:pt x="608724" y="1203379"/>
                        <a:pt x="863002" y="1203379"/>
                      </a:cubicBezTo>
                      <a:cubicBezTo>
                        <a:pt x="1154755" y="1203379"/>
                        <a:pt x="1317093" y="967117"/>
                        <a:pt x="1317093" y="589868"/>
                      </a:cubicBezTo>
                      <a:cubicBezTo>
                        <a:pt x="1316918" y="463417"/>
                        <a:pt x="1302908" y="341346"/>
                        <a:pt x="1277166" y="226980"/>
                      </a:cubicBezTo>
                      <a:close/>
                    </a:path>
                  </a:pathLst>
                </a:custGeom>
                <a:gradFill>
                  <a:gsLst>
                    <a:gs pos="0">
                      <a:srgbClr val="0064E0"/>
                    </a:gs>
                    <a:gs pos="13000">
                      <a:srgbClr val="0064E0"/>
                    </a:gs>
                    <a:gs pos="82000">
                      <a:srgbClr val="2C7FF4"/>
                    </a:gs>
                    <a:gs pos="100000">
                      <a:srgbClr val="2C7FF4"/>
                    </a:gs>
                  </a:gsLst>
                  <a:lin ang="0" scaled="0"/>
                </a:gradFill>
                <a:ln>
                  <a:noFill/>
                </a:ln>
              </p:spPr>
              <p:txBody>
                <a:bodyPr anchorCtr="0" anchor="ctr" bIns="30475" lIns="60950" spcFirstLastPara="1" rIns="60950" wrap="square" tIns="3047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Optimistic Text"/>
                    <a:ea typeface="Optimistic Text"/>
                    <a:cs typeface="Optimistic Text"/>
                    <a:sym typeface="Optimistic Text"/>
                  </a:endParaRPr>
                </a:p>
              </p:txBody>
            </p:sp>
            <p:sp>
              <p:nvSpPr>
                <p:cNvPr id="420" name="Google Shape;420;g1f03e763ce9_0_997"/>
                <p:cNvSpPr/>
                <p:nvPr/>
              </p:nvSpPr>
              <p:spPr>
                <a:xfrm>
                  <a:off x="3091079" y="2553305"/>
                  <a:ext cx="1255800" cy="775164"/>
                </a:xfrm>
                <a:custGeom>
                  <a:rect b="b" l="l" r="r" t="t"/>
                  <a:pathLst>
                    <a:path extrusionOk="0" h="775164" w="1255800">
                      <a:moveTo>
                        <a:pt x="533422" y="225929"/>
                      </a:moveTo>
                      <a:cubicBezTo>
                        <a:pt x="741992" y="225929"/>
                        <a:pt x="919916" y="451683"/>
                        <a:pt x="999597" y="775165"/>
                      </a:cubicBezTo>
                      <a:lnTo>
                        <a:pt x="1255801" y="775165"/>
                      </a:lnTo>
                      <a:cubicBezTo>
                        <a:pt x="1155455" y="329086"/>
                        <a:pt x="876311" y="0"/>
                        <a:pt x="551635" y="0"/>
                      </a:cubicBezTo>
                      <a:cubicBezTo>
                        <a:pt x="335534" y="0"/>
                        <a:pt x="166716" y="162704"/>
                        <a:pt x="13660" y="369543"/>
                      </a:cubicBezTo>
                      <a:lnTo>
                        <a:pt x="0" y="548010"/>
                      </a:lnTo>
                      <a:lnTo>
                        <a:pt x="142725" y="548010"/>
                      </a:lnTo>
                      <a:cubicBezTo>
                        <a:pt x="281772" y="332939"/>
                        <a:pt x="396652" y="225929"/>
                        <a:pt x="533422" y="225929"/>
                      </a:cubicBezTo>
                      <a:close/>
                    </a:path>
                  </a:pathLst>
                </a:custGeom>
                <a:gradFill>
                  <a:gsLst>
                    <a:gs pos="0">
                      <a:srgbClr val="2C7FF4"/>
                    </a:gs>
                    <a:gs pos="13000">
                      <a:srgbClr val="2C7FF4"/>
                    </a:gs>
                    <a:gs pos="100000">
                      <a:srgbClr val="128DFF"/>
                    </a:gs>
                  </a:gsLst>
                  <a:lin ang="10800025" scaled="0"/>
                </a:gradFill>
                <a:ln>
                  <a:noFill/>
                </a:ln>
              </p:spPr>
              <p:txBody>
                <a:bodyPr anchorCtr="0" anchor="ctr" bIns="30475" lIns="60950" spcFirstLastPara="1" rIns="60950" wrap="square" tIns="3047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Optimistic Text"/>
                    <a:ea typeface="Optimistic Text"/>
                    <a:cs typeface="Optimistic Text"/>
                    <a:sym typeface="Optimistic Text"/>
                  </a:endParaRPr>
                </a:p>
              </p:txBody>
            </p:sp>
            <p:sp>
              <p:nvSpPr>
                <p:cNvPr id="421" name="Google Shape;421;g1f03e763ce9_0_997"/>
                <p:cNvSpPr/>
                <p:nvPr/>
              </p:nvSpPr>
              <p:spPr>
                <a:xfrm>
                  <a:off x="1751220" y="2553305"/>
                  <a:ext cx="1353343" cy="1751388"/>
                </a:xfrm>
                <a:custGeom>
                  <a:rect b="b" l="l" r="r" t="t"/>
                  <a:pathLst>
                    <a:path extrusionOk="0" h="1751388" w="1353343">
                      <a:moveTo>
                        <a:pt x="757228" y="0"/>
                      </a:moveTo>
                      <a:cubicBezTo>
                        <a:pt x="328529" y="0"/>
                        <a:pt x="0" y="557992"/>
                        <a:pt x="0" y="1148736"/>
                      </a:cubicBezTo>
                      <a:cubicBezTo>
                        <a:pt x="0" y="1518279"/>
                        <a:pt x="178800" y="1751389"/>
                        <a:pt x="478258" y="1751389"/>
                      </a:cubicBezTo>
                      <a:cubicBezTo>
                        <a:pt x="693834" y="1751389"/>
                        <a:pt x="848817" y="1649808"/>
                        <a:pt x="1124459" y="1168001"/>
                      </a:cubicBezTo>
                      <a:cubicBezTo>
                        <a:pt x="1124459" y="1168001"/>
                        <a:pt x="1239339" y="965190"/>
                        <a:pt x="1318319" y="825430"/>
                      </a:cubicBezTo>
                      <a:lnTo>
                        <a:pt x="1318319" y="825430"/>
                      </a:lnTo>
                      <a:lnTo>
                        <a:pt x="1353344" y="369543"/>
                      </a:lnTo>
                      <a:cubicBezTo>
                        <a:pt x="1143197" y="101931"/>
                        <a:pt x="967550" y="0"/>
                        <a:pt x="757228" y="0"/>
                      </a:cubicBezTo>
                      <a:close/>
                      <a:moveTo>
                        <a:pt x="914312" y="1037523"/>
                      </a:moveTo>
                      <a:cubicBezTo>
                        <a:pt x="690857" y="1387800"/>
                        <a:pt x="613628" y="1466263"/>
                        <a:pt x="489116" y="1466263"/>
                      </a:cubicBezTo>
                      <a:cubicBezTo>
                        <a:pt x="361102" y="1466263"/>
                        <a:pt x="284924" y="1353824"/>
                        <a:pt x="284924" y="1153465"/>
                      </a:cubicBezTo>
                      <a:cubicBezTo>
                        <a:pt x="284924" y="724725"/>
                        <a:pt x="498748" y="286177"/>
                        <a:pt x="753550" y="286177"/>
                      </a:cubicBezTo>
                      <a:cubicBezTo>
                        <a:pt x="891547" y="286177"/>
                        <a:pt x="1006952" y="365865"/>
                        <a:pt x="1183475" y="618766"/>
                      </a:cubicBezTo>
                      <a:cubicBezTo>
                        <a:pt x="1015883" y="876220"/>
                        <a:pt x="914312" y="1037523"/>
                        <a:pt x="914312" y="1037523"/>
                      </a:cubicBezTo>
                      <a:close/>
                    </a:path>
                  </a:pathLst>
                </a:custGeom>
                <a:gradFill>
                  <a:gsLst>
                    <a:gs pos="0">
                      <a:srgbClr val="0064E0"/>
                    </a:gs>
                    <a:gs pos="36000">
                      <a:srgbClr val="0064E0"/>
                    </a:gs>
                    <a:gs pos="78000">
                      <a:srgbClr val="128DFF"/>
                    </a:gs>
                    <a:gs pos="100000">
                      <a:srgbClr val="128DFF"/>
                    </a:gs>
                  </a:gsLst>
                  <a:lin ang="1801379" scaled="0"/>
                </a:gradFill>
                <a:ln>
                  <a:noFill/>
                </a:ln>
              </p:spPr>
              <p:txBody>
                <a:bodyPr anchorCtr="0" anchor="ctr" bIns="30475" lIns="60950" spcFirstLastPara="1" rIns="60950" wrap="square" tIns="3047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Optimistic Text"/>
                    <a:ea typeface="Optimistic Text"/>
                    <a:cs typeface="Optimistic Text"/>
                    <a:sym typeface="Optimistic Text"/>
                  </a:endParaRPr>
                </a:p>
              </p:txBody>
            </p:sp>
            <p:sp>
              <p:nvSpPr>
                <p:cNvPr id="422" name="Google Shape;422;g1f03e763ce9_0_997"/>
                <p:cNvSpPr/>
                <p:nvPr/>
              </p:nvSpPr>
              <p:spPr>
                <a:xfrm>
                  <a:off x="2504771" y="2553305"/>
                  <a:ext cx="849517" cy="1002319"/>
                </a:xfrm>
                <a:custGeom>
                  <a:rect b="b" l="l" r="r" t="t"/>
                  <a:pathLst>
                    <a:path extrusionOk="0" h="1002319" w="849517">
                      <a:moveTo>
                        <a:pt x="849517" y="735758"/>
                      </a:moveTo>
                      <a:cubicBezTo>
                        <a:pt x="514509" y="190901"/>
                        <a:pt x="291578" y="0"/>
                        <a:pt x="3678" y="0"/>
                      </a:cubicBezTo>
                      <a:lnTo>
                        <a:pt x="0" y="286177"/>
                      </a:lnTo>
                      <a:cubicBezTo>
                        <a:pt x="188431" y="286177"/>
                        <a:pt x="334483" y="434695"/>
                        <a:pt x="652155" y="969744"/>
                      </a:cubicBezTo>
                      <a:lnTo>
                        <a:pt x="671593" y="1002320"/>
                      </a:lnTo>
                      <a:lnTo>
                        <a:pt x="849517" y="735758"/>
                      </a:lnTo>
                      <a:close/>
                    </a:path>
                  </a:pathLst>
                </a:custGeom>
                <a:solidFill>
                  <a:srgbClr val="0064E0"/>
                </a:solidFill>
                <a:ln>
                  <a:noFill/>
                </a:ln>
              </p:spPr>
              <p:txBody>
                <a:bodyPr anchorCtr="0" anchor="ctr" bIns="30475" lIns="60950" spcFirstLastPara="1" rIns="60950" wrap="square" tIns="3047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Optimistic Text"/>
                    <a:ea typeface="Optimistic Text"/>
                    <a:cs typeface="Optimistic Text"/>
                    <a:sym typeface="Optimistic Text"/>
                  </a:endParaRPr>
                </a:p>
              </p:txBody>
            </p:sp>
          </p:grpSp>
          <p:sp>
            <p:nvSpPr>
              <p:cNvPr id="423" name="Google Shape;423;g1f03e763ce9_0_997"/>
              <p:cNvSpPr/>
              <p:nvPr/>
            </p:nvSpPr>
            <p:spPr>
              <a:xfrm>
                <a:off x="4034812" y="3064536"/>
                <a:ext cx="329229" cy="361311"/>
              </a:xfrm>
              <a:custGeom>
                <a:rect b="b" l="l" r="r" t="t"/>
                <a:pathLst>
                  <a:path extrusionOk="0" h="361311" w="329229">
                    <a:moveTo>
                      <a:pt x="311893" y="263934"/>
                    </a:moveTo>
                    <a:lnTo>
                      <a:pt x="311893" y="263934"/>
                    </a:lnTo>
                    <a:cubicBezTo>
                      <a:pt x="291053" y="170060"/>
                      <a:pt x="261983" y="81440"/>
                      <a:pt x="226258" y="0"/>
                    </a:cubicBezTo>
                    <a:lnTo>
                      <a:pt x="0" y="90547"/>
                    </a:lnTo>
                    <a:cubicBezTo>
                      <a:pt x="21890" y="144139"/>
                      <a:pt x="40628" y="202285"/>
                      <a:pt x="55864" y="263934"/>
                    </a:cubicBezTo>
                    <a:lnTo>
                      <a:pt x="55689" y="263934"/>
                    </a:lnTo>
                    <a:cubicBezTo>
                      <a:pt x="63394" y="295459"/>
                      <a:pt x="70224" y="328035"/>
                      <a:pt x="76003" y="361311"/>
                    </a:cubicBezTo>
                    <a:lnTo>
                      <a:pt x="329230" y="353080"/>
                    </a:lnTo>
                    <a:cubicBezTo>
                      <a:pt x="324326" y="322781"/>
                      <a:pt x="318547" y="293183"/>
                      <a:pt x="311893" y="263934"/>
                    </a:cubicBezTo>
                    <a:close/>
                  </a:path>
                </a:pathLst>
              </a:custGeom>
              <a:solidFill>
                <a:srgbClr val="2C7FF4"/>
              </a:solidFill>
              <a:ln>
                <a:noFill/>
              </a:ln>
            </p:spPr>
            <p:txBody>
              <a:bodyPr anchorCtr="0" anchor="ctr" bIns="30475" lIns="60950" spcFirstLastPara="1" rIns="60950" wrap="square" tIns="3047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Optimistic Text"/>
                  <a:ea typeface="Optimistic Text"/>
                  <a:cs typeface="Optimistic Text"/>
                  <a:sym typeface="Optimistic Text"/>
                </a:endParaRPr>
              </a:p>
            </p:txBody>
          </p:sp>
        </p:gr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_Section">
  <p:cSld name="SECTION_HEADER_2_3_1">
    <p:bg>
      <p:bgPr>
        <a:solidFill>
          <a:schemeClr val="dk1"/>
        </a:solidFill>
      </p:bgPr>
    </p:bg>
    <p:spTree>
      <p:nvGrpSpPr>
        <p:cNvPr id="37" name="Shape 37"/>
        <p:cNvGrpSpPr/>
        <p:nvPr/>
      </p:nvGrpSpPr>
      <p:grpSpPr>
        <a:xfrm>
          <a:off x="0" y="0"/>
          <a:ext cx="0" cy="0"/>
          <a:chOff x="0" y="0"/>
          <a:chExt cx="0" cy="0"/>
        </a:xfrm>
      </p:grpSpPr>
      <p:sp>
        <p:nvSpPr>
          <p:cNvPr id="38" name="Google Shape;38;g1f03e763ce9_0_886"/>
          <p:cNvSpPr txBox="1"/>
          <p:nvPr>
            <p:ph type="ctrTitle"/>
          </p:nvPr>
        </p:nvSpPr>
        <p:spPr>
          <a:xfrm>
            <a:off x="935733" y="1767833"/>
            <a:ext cx="7976700" cy="11460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accent4"/>
              </a:buClr>
              <a:buSzPts val="3700"/>
              <a:buNone/>
              <a:defRPr>
                <a:solidFill>
                  <a:schemeClr val="accent4"/>
                </a:solidFill>
              </a:defRPr>
            </a:lvl1pPr>
            <a:lvl2pPr lvl="1" algn="l">
              <a:lnSpc>
                <a:spcPct val="100000"/>
              </a:lnSpc>
              <a:spcBef>
                <a:spcPts val="0"/>
              </a:spcBef>
              <a:spcAft>
                <a:spcPts val="0"/>
              </a:spcAft>
              <a:buClr>
                <a:schemeClr val="accent4"/>
              </a:buClr>
              <a:buSzPts val="3700"/>
              <a:buNone/>
              <a:defRPr>
                <a:solidFill>
                  <a:schemeClr val="accent4"/>
                </a:solidFill>
              </a:defRPr>
            </a:lvl2pPr>
            <a:lvl3pPr lvl="2" algn="l">
              <a:lnSpc>
                <a:spcPct val="100000"/>
              </a:lnSpc>
              <a:spcBef>
                <a:spcPts val="0"/>
              </a:spcBef>
              <a:spcAft>
                <a:spcPts val="0"/>
              </a:spcAft>
              <a:buClr>
                <a:schemeClr val="accent4"/>
              </a:buClr>
              <a:buSzPts val="3700"/>
              <a:buNone/>
              <a:defRPr>
                <a:solidFill>
                  <a:schemeClr val="accent4"/>
                </a:solidFill>
              </a:defRPr>
            </a:lvl3pPr>
            <a:lvl4pPr lvl="3" algn="l">
              <a:lnSpc>
                <a:spcPct val="100000"/>
              </a:lnSpc>
              <a:spcBef>
                <a:spcPts val="0"/>
              </a:spcBef>
              <a:spcAft>
                <a:spcPts val="0"/>
              </a:spcAft>
              <a:buClr>
                <a:schemeClr val="accent4"/>
              </a:buClr>
              <a:buSzPts val="3700"/>
              <a:buNone/>
              <a:defRPr>
                <a:solidFill>
                  <a:schemeClr val="accent4"/>
                </a:solidFill>
              </a:defRPr>
            </a:lvl4pPr>
            <a:lvl5pPr lvl="4" algn="l">
              <a:lnSpc>
                <a:spcPct val="100000"/>
              </a:lnSpc>
              <a:spcBef>
                <a:spcPts val="0"/>
              </a:spcBef>
              <a:spcAft>
                <a:spcPts val="0"/>
              </a:spcAft>
              <a:buClr>
                <a:schemeClr val="accent4"/>
              </a:buClr>
              <a:buSzPts val="3700"/>
              <a:buNone/>
              <a:defRPr>
                <a:solidFill>
                  <a:schemeClr val="accent4"/>
                </a:solidFill>
              </a:defRPr>
            </a:lvl5pPr>
            <a:lvl6pPr lvl="5" algn="l">
              <a:lnSpc>
                <a:spcPct val="100000"/>
              </a:lnSpc>
              <a:spcBef>
                <a:spcPts val="0"/>
              </a:spcBef>
              <a:spcAft>
                <a:spcPts val="0"/>
              </a:spcAft>
              <a:buClr>
                <a:schemeClr val="accent4"/>
              </a:buClr>
              <a:buSzPts val="3700"/>
              <a:buNone/>
              <a:defRPr>
                <a:solidFill>
                  <a:schemeClr val="accent4"/>
                </a:solidFill>
              </a:defRPr>
            </a:lvl6pPr>
            <a:lvl7pPr lvl="6" algn="l">
              <a:lnSpc>
                <a:spcPct val="100000"/>
              </a:lnSpc>
              <a:spcBef>
                <a:spcPts val="0"/>
              </a:spcBef>
              <a:spcAft>
                <a:spcPts val="0"/>
              </a:spcAft>
              <a:buClr>
                <a:schemeClr val="accent4"/>
              </a:buClr>
              <a:buSzPts val="3700"/>
              <a:buNone/>
              <a:defRPr>
                <a:solidFill>
                  <a:schemeClr val="accent4"/>
                </a:solidFill>
              </a:defRPr>
            </a:lvl7pPr>
            <a:lvl8pPr lvl="7" algn="l">
              <a:lnSpc>
                <a:spcPct val="100000"/>
              </a:lnSpc>
              <a:spcBef>
                <a:spcPts val="0"/>
              </a:spcBef>
              <a:spcAft>
                <a:spcPts val="0"/>
              </a:spcAft>
              <a:buClr>
                <a:schemeClr val="accent4"/>
              </a:buClr>
              <a:buSzPts val="3700"/>
              <a:buNone/>
              <a:defRPr>
                <a:solidFill>
                  <a:schemeClr val="accent4"/>
                </a:solidFill>
              </a:defRPr>
            </a:lvl8pPr>
            <a:lvl9pPr lvl="8" algn="l">
              <a:lnSpc>
                <a:spcPct val="100000"/>
              </a:lnSpc>
              <a:spcBef>
                <a:spcPts val="0"/>
              </a:spcBef>
              <a:spcAft>
                <a:spcPts val="0"/>
              </a:spcAft>
              <a:buClr>
                <a:schemeClr val="accent4"/>
              </a:buClr>
              <a:buSzPts val="3700"/>
              <a:buNone/>
              <a:defRPr>
                <a:solidFill>
                  <a:schemeClr val="accent4"/>
                </a:solidFill>
              </a:defRPr>
            </a:lvl9pPr>
          </a:lstStyle>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6_Agenda">
  <p:cSld name="SECTION_HEADER_2_2_3">
    <p:bg>
      <p:bgPr>
        <a:solidFill>
          <a:schemeClr val="accent3"/>
        </a:solidFill>
      </p:bgPr>
    </p:bg>
    <p:spTree>
      <p:nvGrpSpPr>
        <p:cNvPr id="424" name="Shape 424"/>
        <p:cNvGrpSpPr/>
        <p:nvPr/>
      </p:nvGrpSpPr>
      <p:grpSpPr>
        <a:xfrm>
          <a:off x="0" y="0"/>
          <a:ext cx="0" cy="0"/>
          <a:chOff x="0" y="0"/>
          <a:chExt cx="0" cy="0"/>
        </a:xfrm>
      </p:grpSpPr>
      <p:sp>
        <p:nvSpPr>
          <p:cNvPr id="425" name="Google Shape;425;g1f03e763ce9_0_1030"/>
          <p:cNvSpPr txBox="1"/>
          <p:nvPr>
            <p:ph idx="1" type="body"/>
          </p:nvPr>
        </p:nvSpPr>
        <p:spPr>
          <a:xfrm>
            <a:off x="6568433" y="1828800"/>
            <a:ext cx="3285900" cy="4623900"/>
          </a:xfrm>
          <a:prstGeom prst="rect">
            <a:avLst/>
          </a:prstGeom>
          <a:noFill/>
          <a:ln>
            <a:noFill/>
          </a:ln>
        </p:spPr>
        <p:txBody>
          <a:bodyPr anchorCtr="0" anchor="t" bIns="0" lIns="0" spcFirstLastPara="1" rIns="0" wrap="square" tIns="0">
            <a:noAutofit/>
          </a:bodyPr>
          <a:lstStyle>
            <a:lvl1pPr indent="-228600" lvl="0" marL="457200" algn="l">
              <a:lnSpc>
                <a:spcPct val="115000"/>
              </a:lnSpc>
              <a:spcBef>
                <a:spcPts val="0"/>
              </a:spcBef>
              <a:spcAft>
                <a:spcPts val="0"/>
              </a:spcAft>
              <a:buSzPts val="1800"/>
              <a:buNone/>
              <a:defRPr sz="1800"/>
            </a:lvl1pPr>
            <a:lvl2pPr indent="-342900" lvl="1" marL="914400" algn="l">
              <a:lnSpc>
                <a:spcPct val="115000"/>
              </a:lnSpc>
              <a:spcBef>
                <a:spcPts val="1200"/>
              </a:spcBef>
              <a:spcAft>
                <a:spcPts val="0"/>
              </a:spcAft>
              <a:buSzPts val="1800"/>
              <a:buAutoNum type="alphaLcPeriod"/>
              <a:defRPr sz="1800"/>
            </a:lvl2pPr>
            <a:lvl3pPr indent="-342900" lvl="2" marL="1371600" algn="l">
              <a:lnSpc>
                <a:spcPct val="115000"/>
              </a:lnSpc>
              <a:spcBef>
                <a:spcPts val="1200"/>
              </a:spcBef>
              <a:spcAft>
                <a:spcPts val="0"/>
              </a:spcAft>
              <a:buSzPts val="1800"/>
              <a:buAutoNum type="romanLcPeriod"/>
              <a:defRPr sz="1800"/>
            </a:lvl3pPr>
            <a:lvl4pPr indent="-342900" lvl="3" marL="1828800" algn="l">
              <a:lnSpc>
                <a:spcPct val="115000"/>
              </a:lnSpc>
              <a:spcBef>
                <a:spcPts val="1200"/>
              </a:spcBef>
              <a:spcAft>
                <a:spcPts val="0"/>
              </a:spcAft>
              <a:buSzPts val="1800"/>
              <a:buAutoNum type="arabicPeriod"/>
              <a:defRPr sz="1800"/>
            </a:lvl4pPr>
            <a:lvl5pPr indent="-342900" lvl="4" marL="2286000" algn="l">
              <a:lnSpc>
                <a:spcPct val="115000"/>
              </a:lnSpc>
              <a:spcBef>
                <a:spcPts val="1200"/>
              </a:spcBef>
              <a:spcAft>
                <a:spcPts val="0"/>
              </a:spcAft>
              <a:buSzPts val="1800"/>
              <a:buAutoNum type="alphaLcPeriod"/>
              <a:defRPr sz="1800"/>
            </a:lvl5pPr>
            <a:lvl6pPr indent="-342900" lvl="5" marL="2743200" algn="l">
              <a:lnSpc>
                <a:spcPct val="115000"/>
              </a:lnSpc>
              <a:spcBef>
                <a:spcPts val="1200"/>
              </a:spcBef>
              <a:spcAft>
                <a:spcPts val="0"/>
              </a:spcAft>
              <a:buSzPts val="1800"/>
              <a:buAutoNum type="romanLcPeriod"/>
              <a:defRPr sz="1800"/>
            </a:lvl6pPr>
            <a:lvl7pPr indent="-342900" lvl="6" marL="3200400" algn="l">
              <a:lnSpc>
                <a:spcPct val="115000"/>
              </a:lnSpc>
              <a:spcBef>
                <a:spcPts val="1200"/>
              </a:spcBef>
              <a:spcAft>
                <a:spcPts val="0"/>
              </a:spcAft>
              <a:buSzPts val="1800"/>
              <a:buAutoNum type="arabicPeriod"/>
              <a:defRPr sz="1800"/>
            </a:lvl7pPr>
            <a:lvl8pPr indent="-342900" lvl="7" marL="3657600" algn="l">
              <a:lnSpc>
                <a:spcPct val="115000"/>
              </a:lnSpc>
              <a:spcBef>
                <a:spcPts val="1200"/>
              </a:spcBef>
              <a:spcAft>
                <a:spcPts val="0"/>
              </a:spcAft>
              <a:buSzPts val="1800"/>
              <a:buAutoNum type="alphaLcPeriod"/>
              <a:defRPr sz="1800"/>
            </a:lvl8pPr>
            <a:lvl9pPr indent="-342900" lvl="8" marL="4114800" algn="l">
              <a:lnSpc>
                <a:spcPct val="115000"/>
              </a:lnSpc>
              <a:spcBef>
                <a:spcPts val="1200"/>
              </a:spcBef>
              <a:spcAft>
                <a:spcPts val="1200"/>
              </a:spcAft>
              <a:buSzPts val="1800"/>
              <a:buAutoNum type="romanLcPeriod"/>
              <a:defRPr sz="1800"/>
            </a:lvl9pPr>
          </a:lstStyle>
          <a:p/>
        </p:txBody>
      </p:sp>
      <p:sp>
        <p:nvSpPr>
          <p:cNvPr id="426" name="Google Shape;426;g1f03e763ce9_0_1030"/>
          <p:cNvSpPr txBox="1"/>
          <p:nvPr>
            <p:ph type="title"/>
          </p:nvPr>
        </p:nvSpPr>
        <p:spPr>
          <a:xfrm>
            <a:off x="935733" y="1767833"/>
            <a:ext cx="2816400" cy="11223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3700"/>
              <a:buNone/>
              <a:defRPr/>
            </a:lvl1pPr>
            <a:lvl2pPr lvl="1" algn="ctr">
              <a:lnSpc>
                <a:spcPct val="100000"/>
              </a:lnSpc>
              <a:spcBef>
                <a:spcPts val="0"/>
              </a:spcBef>
              <a:spcAft>
                <a:spcPts val="0"/>
              </a:spcAft>
              <a:buSzPts val="3700"/>
              <a:buNone/>
              <a:defRPr/>
            </a:lvl2pPr>
            <a:lvl3pPr lvl="2" algn="ctr">
              <a:lnSpc>
                <a:spcPct val="100000"/>
              </a:lnSpc>
              <a:spcBef>
                <a:spcPts val="0"/>
              </a:spcBef>
              <a:spcAft>
                <a:spcPts val="0"/>
              </a:spcAft>
              <a:buSzPts val="3700"/>
              <a:buNone/>
              <a:defRPr/>
            </a:lvl3pPr>
            <a:lvl4pPr lvl="3" algn="ctr">
              <a:lnSpc>
                <a:spcPct val="100000"/>
              </a:lnSpc>
              <a:spcBef>
                <a:spcPts val="0"/>
              </a:spcBef>
              <a:spcAft>
                <a:spcPts val="0"/>
              </a:spcAft>
              <a:buSzPts val="3700"/>
              <a:buNone/>
              <a:defRPr/>
            </a:lvl4pPr>
            <a:lvl5pPr lvl="4" algn="ctr">
              <a:lnSpc>
                <a:spcPct val="100000"/>
              </a:lnSpc>
              <a:spcBef>
                <a:spcPts val="0"/>
              </a:spcBef>
              <a:spcAft>
                <a:spcPts val="0"/>
              </a:spcAft>
              <a:buSzPts val="3700"/>
              <a:buNone/>
              <a:defRPr/>
            </a:lvl5pPr>
            <a:lvl6pPr lvl="5" algn="ctr">
              <a:lnSpc>
                <a:spcPct val="100000"/>
              </a:lnSpc>
              <a:spcBef>
                <a:spcPts val="0"/>
              </a:spcBef>
              <a:spcAft>
                <a:spcPts val="0"/>
              </a:spcAft>
              <a:buSzPts val="3700"/>
              <a:buNone/>
              <a:defRPr/>
            </a:lvl6pPr>
            <a:lvl7pPr lvl="6" algn="ctr">
              <a:lnSpc>
                <a:spcPct val="100000"/>
              </a:lnSpc>
              <a:spcBef>
                <a:spcPts val="0"/>
              </a:spcBef>
              <a:spcAft>
                <a:spcPts val="0"/>
              </a:spcAft>
              <a:buSzPts val="3700"/>
              <a:buNone/>
              <a:defRPr/>
            </a:lvl7pPr>
            <a:lvl8pPr lvl="7" algn="ctr">
              <a:lnSpc>
                <a:spcPct val="100000"/>
              </a:lnSpc>
              <a:spcBef>
                <a:spcPts val="0"/>
              </a:spcBef>
              <a:spcAft>
                <a:spcPts val="0"/>
              </a:spcAft>
              <a:buSzPts val="3700"/>
              <a:buNone/>
              <a:defRPr/>
            </a:lvl8pPr>
            <a:lvl9pPr lvl="8" algn="ctr">
              <a:lnSpc>
                <a:spcPct val="100000"/>
              </a:lnSpc>
              <a:spcBef>
                <a:spcPts val="0"/>
              </a:spcBef>
              <a:spcAft>
                <a:spcPts val="0"/>
              </a:spcAft>
              <a:buSzPts val="3700"/>
              <a:buNone/>
              <a:defRPr/>
            </a:lvl9pPr>
          </a:lstStyl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_Schedule">
  <p:cSld name="SECTION_HEADER_2_2_1_2">
    <p:bg>
      <p:bgPr>
        <a:solidFill>
          <a:schemeClr val="accent3"/>
        </a:solidFill>
      </p:bgPr>
    </p:bg>
    <p:spTree>
      <p:nvGrpSpPr>
        <p:cNvPr id="427" name="Shape 427"/>
        <p:cNvGrpSpPr/>
        <p:nvPr/>
      </p:nvGrpSpPr>
      <p:grpSpPr>
        <a:xfrm>
          <a:off x="0" y="0"/>
          <a:ext cx="0" cy="0"/>
          <a:chOff x="0" y="0"/>
          <a:chExt cx="0" cy="0"/>
        </a:xfrm>
      </p:grpSpPr>
      <p:sp>
        <p:nvSpPr>
          <p:cNvPr id="428" name="Google Shape;428;g1f03e763ce9_0_1033"/>
          <p:cNvSpPr txBox="1"/>
          <p:nvPr>
            <p:ph type="title"/>
          </p:nvPr>
        </p:nvSpPr>
        <p:spPr>
          <a:xfrm>
            <a:off x="935717" y="1767833"/>
            <a:ext cx="2816400" cy="11223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3700"/>
              <a:buNone/>
              <a:defRPr/>
            </a:lvl1pPr>
            <a:lvl2pPr lvl="1" algn="ctr">
              <a:lnSpc>
                <a:spcPct val="100000"/>
              </a:lnSpc>
              <a:spcBef>
                <a:spcPts val="0"/>
              </a:spcBef>
              <a:spcAft>
                <a:spcPts val="0"/>
              </a:spcAft>
              <a:buSzPts val="3700"/>
              <a:buNone/>
              <a:defRPr/>
            </a:lvl2pPr>
            <a:lvl3pPr lvl="2" algn="ctr">
              <a:lnSpc>
                <a:spcPct val="100000"/>
              </a:lnSpc>
              <a:spcBef>
                <a:spcPts val="0"/>
              </a:spcBef>
              <a:spcAft>
                <a:spcPts val="0"/>
              </a:spcAft>
              <a:buSzPts val="3700"/>
              <a:buNone/>
              <a:defRPr/>
            </a:lvl3pPr>
            <a:lvl4pPr lvl="3" algn="ctr">
              <a:lnSpc>
                <a:spcPct val="100000"/>
              </a:lnSpc>
              <a:spcBef>
                <a:spcPts val="0"/>
              </a:spcBef>
              <a:spcAft>
                <a:spcPts val="0"/>
              </a:spcAft>
              <a:buSzPts val="3700"/>
              <a:buNone/>
              <a:defRPr/>
            </a:lvl4pPr>
            <a:lvl5pPr lvl="4" algn="ctr">
              <a:lnSpc>
                <a:spcPct val="100000"/>
              </a:lnSpc>
              <a:spcBef>
                <a:spcPts val="0"/>
              </a:spcBef>
              <a:spcAft>
                <a:spcPts val="0"/>
              </a:spcAft>
              <a:buSzPts val="3700"/>
              <a:buNone/>
              <a:defRPr/>
            </a:lvl5pPr>
            <a:lvl6pPr lvl="5" algn="ctr">
              <a:lnSpc>
                <a:spcPct val="100000"/>
              </a:lnSpc>
              <a:spcBef>
                <a:spcPts val="0"/>
              </a:spcBef>
              <a:spcAft>
                <a:spcPts val="0"/>
              </a:spcAft>
              <a:buSzPts val="3700"/>
              <a:buNone/>
              <a:defRPr/>
            </a:lvl6pPr>
            <a:lvl7pPr lvl="6" algn="ctr">
              <a:lnSpc>
                <a:spcPct val="100000"/>
              </a:lnSpc>
              <a:spcBef>
                <a:spcPts val="0"/>
              </a:spcBef>
              <a:spcAft>
                <a:spcPts val="0"/>
              </a:spcAft>
              <a:buSzPts val="3700"/>
              <a:buNone/>
              <a:defRPr/>
            </a:lvl7pPr>
            <a:lvl8pPr lvl="7" algn="ctr">
              <a:lnSpc>
                <a:spcPct val="100000"/>
              </a:lnSpc>
              <a:spcBef>
                <a:spcPts val="0"/>
              </a:spcBef>
              <a:spcAft>
                <a:spcPts val="0"/>
              </a:spcAft>
              <a:buSzPts val="3700"/>
              <a:buNone/>
              <a:defRPr/>
            </a:lvl8pPr>
            <a:lvl9pPr lvl="8" algn="ctr">
              <a:lnSpc>
                <a:spcPct val="100000"/>
              </a:lnSpc>
              <a:spcBef>
                <a:spcPts val="0"/>
              </a:spcBef>
              <a:spcAft>
                <a:spcPts val="0"/>
              </a:spcAft>
              <a:buSzPts val="3700"/>
              <a:buNone/>
              <a:defRPr/>
            </a:lvl9pPr>
          </a:lstStyle>
          <a:p/>
        </p:txBody>
      </p:sp>
      <p:sp>
        <p:nvSpPr>
          <p:cNvPr id="429" name="Google Shape;429;g1f03e763ce9_0_1033"/>
          <p:cNvSpPr txBox="1"/>
          <p:nvPr>
            <p:ph idx="1" type="subTitle"/>
          </p:nvPr>
        </p:nvSpPr>
        <p:spPr>
          <a:xfrm>
            <a:off x="5629633" y="2072640"/>
            <a:ext cx="2816400" cy="548700"/>
          </a:xfrm>
          <a:prstGeom prst="rect">
            <a:avLst/>
          </a:prstGeom>
          <a:noFill/>
          <a:ln>
            <a:noFill/>
          </a:ln>
        </p:spPr>
        <p:txBody>
          <a:bodyPr anchorCtr="0" anchor="t" bIns="0" lIns="0" spcFirstLastPara="1" rIns="0" wrap="square" tIns="0">
            <a:noAutofit/>
          </a:bodyPr>
          <a:lstStyle>
            <a:lvl1pPr lvl="0" marR="0" algn="l">
              <a:lnSpc>
                <a:spcPct val="110000"/>
              </a:lnSpc>
              <a:spcBef>
                <a:spcPts val="0"/>
              </a:spcBef>
              <a:spcAft>
                <a:spcPts val="0"/>
              </a:spcAft>
              <a:buSzPts val="1200"/>
              <a:buNone/>
              <a:defRPr sz="1800"/>
            </a:lvl1pPr>
            <a:lvl2pPr lvl="1" algn="l">
              <a:lnSpc>
                <a:spcPct val="110000"/>
              </a:lnSpc>
              <a:spcBef>
                <a:spcPts val="0"/>
              </a:spcBef>
              <a:spcAft>
                <a:spcPts val="0"/>
              </a:spcAft>
              <a:buSzPts val="1200"/>
              <a:buNone/>
              <a:defRPr sz="1800"/>
            </a:lvl2pPr>
            <a:lvl3pPr lvl="2" algn="l">
              <a:lnSpc>
                <a:spcPct val="110000"/>
              </a:lnSpc>
              <a:spcBef>
                <a:spcPts val="0"/>
              </a:spcBef>
              <a:spcAft>
                <a:spcPts val="0"/>
              </a:spcAft>
              <a:buSzPts val="1200"/>
              <a:buNone/>
              <a:defRPr sz="1800"/>
            </a:lvl3pPr>
            <a:lvl4pPr lvl="3" algn="l">
              <a:lnSpc>
                <a:spcPct val="110000"/>
              </a:lnSpc>
              <a:spcBef>
                <a:spcPts val="0"/>
              </a:spcBef>
              <a:spcAft>
                <a:spcPts val="0"/>
              </a:spcAft>
              <a:buSzPts val="1200"/>
              <a:buNone/>
              <a:defRPr sz="1800"/>
            </a:lvl4pPr>
            <a:lvl5pPr lvl="4" algn="l">
              <a:lnSpc>
                <a:spcPct val="110000"/>
              </a:lnSpc>
              <a:spcBef>
                <a:spcPts val="0"/>
              </a:spcBef>
              <a:spcAft>
                <a:spcPts val="0"/>
              </a:spcAft>
              <a:buSzPts val="1200"/>
              <a:buNone/>
              <a:defRPr sz="1800"/>
            </a:lvl5pPr>
            <a:lvl6pPr lvl="5" algn="l">
              <a:lnSpc>
                <a:spcPct val="110000"/>
              </a:lnSpc>
              <a:spcBef>
                <a:spcPts val="0"/>
              </a:spcBef>
              <a:spcAft>
                <a:spcPts val="0"/>
              </a:spcAft>
              <a:buSzPts val="1200"/>
              <a:buNone/>
              <a:defRPr sz="1800"/>
            </a:lvl6pPr>
            <a:lvl7pPr lvl="6" algn="l">
              <a:lnSpc>
                <a:spcPct val="110000"/>
              </a:lnSpc>
              <a:spcBef>
                <a:spcPts val="0"/>
              </a:spcBef>
              <a:spcAft>
                <a:spcPts val="0"/>
              </a:spcAft>
              <a:buSzPts val="1200"/>
              <a:buNone/>
              <a:defRPr sz="1800"/>
            </a:lvl7pPr>
            <a:lvl8pPr lvl="7" algn="l">
              <a:lnSpc>
                <a:spcPct val="110000"/>
              </a:lnSpc>
              <a:spcBef>
                <a:spcPts val="0"/>
              </a:spcBef>
              <a:spcAft>
                <a:spcPts val="0"/>
              </a:spcAft>
              <a:buSzPts val="1200"/>
              <a:buNone/>
              <a:defRPr sz="1800"/>
            </a:lvl8pPr>
            <a:lvl9pPr lvl="8" algn="l">
              <a:lnSpc>
                <a:spcPct val="110000"/>
              </a:lnSpc>
              <a:spcBef>
                <a:spcPts val="0"/>
              </a:spcBef>
              <a:spcAft>
                <a:spcPts val="0"/>
              </a:spcAft>
              <a:buSzPts val="1200"/>
              <a:buNone/>
              <a:defRPr sz="1800"/>
            </a:lvl9pPr>
          </a:lstStyle>
          <a:p/>
        </p:txBody>
      </p:sp>
      <p:sp>
        <p:nvSpPr>
          <p:cNvPr id="430" name="Google Shape;430;g1f03e763ce9_0_1033"/>
          <p:cNvSpPr txBox="1"/>
          <p:nvPr>
            <p:ph idx="2" type="subTitle"/>
          </p:nvPr>
        </p:nvSpPr>
        <p:spPr>
          <a:xfrm>
            <a:off x="8915383" y="2072640"/>
            <a:ext cx="2816400" cy="548700"/>
          </a:xfrm>
          <a:prstGeom prst="rect">
            <a:avLst/>
          </a:prstGeom>
          <a:noFill/>
          <a:ln>
            <a:noFill/>
          </a:ln>
        </p:spPr>
        <p:txBody>
          <a:bodyPr anchorCtr="0" anchor="t" bIns="0" lIns="0" spcFirstLastPara="1" rIns="0" wrap="square" tIns="0">
            <a:noAutofit/>
          </a:bodyPr>
          <a:lstStyle>
            <a:lvl1pPr lvl="0" marR="0" algn="l">
              <a:lnSpc>
                <a:spcPct val="110000"/>
              </a:lnSpc>
              <a:spcBef>
                <a:spcPts val="0"/>
              </a:spcBef>
              <a:spcAft>
                <a:spcPts val="0"/>
              </a:spcAft>
              <a:buSzPts val="1200"/>
              <a:buNone/>
              <a:defRPr sz="1800"/>
            </a:lvl1pPr>
            <a:lvl2pPr lvl="1" algn="l">
              <a:lnSpc>
                <a:spcPct val="110000"/>
              </a:lnSpc>
              <a:spcBef>
                <a:spcPts val="0"/>
              </a:spcBef>
              <a:spcAft>
                <a:spcPts val="0"/>
              </a:spcAft>
              <a:buSzPts val="1200"/>
              <a:buNone/>
              <a:defRPr sz="1800"/>
            </a:lvl2pPr>
            <a:lvl3pPr lvl="2" algn="l">
              <a:lnSpc>
                <a:spcPct val="110000"/>
              </a:lnSpc>
              <a:spcBef>
                <a:spcPts val="0"/>
              </a:spcBef>
              <a:spcAft>
                <a:spcPts val="0"/>
              </a:spcAft>
              <a:buSzPts val="1200"/>
              <a:buNone/>
              <a:defRPr sz="1800"/>
            </a:lvl3pPr>
            <a:lvl4pPr lvl="3" algn="l">
              <a:lnSpc>
                <a:spcPct val="110000"/>
              </a:lnSpc>
              <a:spcBef>
                <a:spcPts val="0"/>
              </a:spcBef>
              <a:spcAft>
                <a:spcPts val="0"/>
              </a:spcAft>
              <a:buSzPts val="1200"/>
              <a:buNone/>
              <a:defRPr sz="1800"/>
            </a:lvl4pPr>
            <a:lvl5pPr lvl="4" algn="l">
              <a:lnSpc>
                <a:spcPct val="110000"/>
              </a:lnSpc>
              <a:spcBef>
                <a:spcPts val="0"/>
              </a:spcBef>
              <a:spcAft>
                <a:spcPts val="0"/>
              </a:spcAft>
              <a:buSzPts val="1200"/>
              <a:buNone/>
              <a:defRPr sz="1800"/>
            </a:lvl5pPr>
            <a:lvl6pPr lvl="5" algn="l">
              <a:lnSpc>
                <a:spcPct val="110000"/>
              </a:lnSpc>
              <a:spcBef>
                <a:spcPts val="0"/>
              </a:spcBef>
              <a:spcAft>
                <a:spcPts val="0"/>
              </a:spcAft>
              <a:buSzPts val="1200"/>
              <a:buNone/>
              <a:defRPr sz="1800"/>
            </a:lvl6pPr>
            <a:lvl7pPr lvl="6" algn="l">
              <a:lnSpc>
                <a:spcPct val="110000"/>
              </a:lnSpc>
              <a:spcBef>
                <a:spcPts val="0"/>
              </a:spcBef>
              <a:spcAft>
                <a:spcPts val="0"/>
              </a:spcAft>
              <a:buSzPts val="1200"/>
              <a:buNone/>
              <a:defRPr sz="1800"/>
            </a:lvl7pPr>
            <a:lvl8pPr lvl="7" algn="l">
              <a:lnSpc>
                <a:spcPct val="110000"/>
              </a:lnSpc>
              <a:spcBef>
                <a:spcPts val="0"/>
              </a:spcBef>
              <a:spcAft>
                <a:spcPts val="0"/>
              </a:spcAft>
              <a:buSzPts val="1200"/>
              <a:buNone/>
              <a:defRPr sz="1800"/>
            </a:lvl8pPr>
            <a:lvl9pPr lvl="8" algn="l">
              <a:lnSpc>
                <a:spcPct val="110000"/>
              </a:lnSpc>
              <a:spcBef>
                <a:spcPts val="0"/>
              </a:spcBef>
              <a:spcAft>
                <a:spcPts val="0"/>
              </a:spcAft>
              <a:buSzPts val="1200"/>
              <a:buNone/>
              <a:defRPr sz="1800"/>
            </a:lvl9pPr>
          </a:lstStyle>
          <a:p/>
        </p:txBody>
      </p:sp>
      <p:sp>
        <p:nvSpPr>
          <p:cNvPr id="431" name="Google Shape;431;g1f03e763ce9_0_1033"/>
          <p:cNvSpPr txBox="1"/>
          <p:nvPr>
            <p:ph idx="3" type="subTitle"/>
          </p:nvPr>
        </p:nvSpPr>
        <p:spPr>
          <a:xfrm>
            <a:off x="5629633" y="1828800"/>
            <a:ext cx="2816400" cy="231600"/>
          </a:xfrm>
          <a:prstGeom prst="rect">
            <a:avLst/>
          </a:prstGeom>
          <a:noFill/>
          <a:ln>
            <a:noFill/>
          </a:ln>
        </p:spPr>
        <p:txBody>
          <a:bodyPr anchorCtr="0" anchor="b" bIns="0" lIns="0" spcFirstLastPara="1" rIns="0" wrap="square" tIns="0">
            <a:noAutofit/>
          </a:bodyPr>
          <a:lstStyle>
            <a:lvl1pPr lvl="0" marR="0" algn="l">
              <a:lnSpc>
                <a:spcPct val="125000"/>
              </a:lnSpc>
              <a:spcBef>
                <a:spcPts val="0"/>
              </a:spcBef>
              <a:spcAft>
                <a:spcPts val="0"/>
              </a:spcAft>
              <a:buSzPts val="1200"/>
              <a:buNone/>
              <a:defRPr b="0"/>
            </a:lvl1pPr>
            <a:lvl2pPr lvl="1" algn="l">
              <a:lnSpc>
                <a:spcPct val="125000"/>
              </a:lnSpc>
              <a:spcBef>
                <a:spcPts val="0"/>
              </a:spcBef>
              <a:spcAft>
                <a:spcPts val="0"/>
              </a:spcAft>
              <a:buSzPts val="1200"/>
              <a:buNone/>
              <a:defRPr b="0"/>
            </a:lvl2pPr>
            <a:lvl3pPr lvl="2" algn="l">
              <a:lnSpc>
                <a:spcPct val="125000"/>
              </a:lnSpc>
              <a:spcBef>
                <a:spcPts val="0"/>
              </a:spcBef>
              <a:spcAft>
                <a:spcPts val="0"/>
              </a:spcAft>
              <a:buSzPts val="1200"/>
              <a:buNone/>
              <a:defRPr b="0"/>
            </a:lvl3pPr>
            <a:lvl4pPr lvl="3" algn="l">
              <a:lnSpc>
                <a:spcPct val="125000"/>
              </a:lnSpc>
              <a:spcBef>
                <a:spcPts val="0"/>
              </a:spcBef>
              <a:spcAft>
                <a:spcPts val="0"/>
              </a:spcAft>
              <a:buSzPts val="1200"/>
              <a:buNone/>
              <a:defRPr b="0"/>
            </a:lvl4pPr>
            <a:lvl5pPr lvl="4" algn="l">
              <a:lnSpc>
                <a:spcPct val="125000"/>
              </a:lnSpc>
              <a:spcBef>
                <a:spcPts val="0"/>
              </a:spcBef>
              <a:spcAft>
                <a:spcPts val="0"/>
              </a:spcAft>
              <a:buSzPts val="1200"/>
              <a:buNone/>
              <a:defRPr b="0"/>
            </a:lvl5pPr>
            <a:lvl6pPr lvl="5" algn="l">
              <a:lnSpc>
                <a:spcPct val="125000"/>
              </a:lnSpc>
              <a:spcBef>
                <a:spcPts val="0"/>
              </a:spcBef>
              <a:spcAft>
                <a:spcPts val="0"/>
              </a:spcAft>
              <a:buSzPts val="1200"/>
              <a:buNone/>
              <a:defRPr b="0"/>
            </a:lvl6pPr>
            <a:lvl7pPr lvl="6" algn="l">
              <a:lnSpc>
                <a:spcPct val="125000"/>
              </a:lnSpc>
              <a:spcBef>
                <a:spcPts val="0"/>
              </a:spcBef>
              <a:spcAft>
                <a:spcPts val="0"/>
              </a:spcAft>
              <a:buSzPts val="1200"/>
              <a:buNone/>
              <a:defRPr b="0"/>
            </a:lvl7pPr>
            <a:lvl8pPr lvl="7" algn="l">
              <a:lnSpc>
                <a:spcPct val="125000"/>
              </a:lnSpc>
              <a:spcBef>
                <a:spcPts val="0"/>
              </a:spcBef>
              <a:spcAft>
                <a:spcPts val="0"/>
              </a:spcAft>
              <a:buSzPts val="1200"/>
              <a:buNone/>
              <a:defRPr b="0"/>
            </a:lvl8pPr>
            <a:lvl9pPr lvl="8" algn="l">
              <a:lnSpc>
                <a:spcPct val="125000"/>
              </a:lnSpc>
              <a:spcBef>
                <a:spcPts val="0"/>
              </a:spcBef>
              <a:spcAft>
                <a:spcPts val="0"/>
              </a:spcAft>
              <a:buSzPts val="1200"/>
              <a:buNone/>
              <a:defRPr b="0"/>
            </a:lvl9pPr>
          </a:lstStyle>
          <a:p/>
        </p:txBody>
      </p:sp>
      <p:sp>
        <p:nvSpPr>
          <p:cNvPr id="432" name="Google Shape;432;g1f03e763ce9_0_1033"/>
          <p:cNvSpPr txBox="1"/>
          <p:nvPr>
            <p:ph idx="4" type="subTitle"/>
          </p:nvPr>
        </p:nvSpPr>
        <p:spPr>
          <a:xfrm>
            <a:off x="8915383" y="1828800"/>
            <a:ext cx="2816400" cy="231600"/>
          </a:xfrm>
          <a:prstGeom prst="rect">
            <a:avLst/>
          </a:prstGeom>
          <a:noFill/>
          <a:ln>
            <a:noFill/>
          </a:ln>
        </p:spPr>
        <p:txBody>
          <a:bodyPr anchorCtr="0" anchor="b" bIns="0" lIns="0" spcFirstLastPara="1" rIns="0" wrap="square" tIns="0">
            <a:noAutofit/>
          </a:bodyPr>
          <a:lstStyle>
            <a:lvl1pPr lvl="0" marR="0" algn="l">
              <a:lnSpc>
                <a:spcPct val="125000"/>
              </a:lnSpc>
              <a:spcBef>
                <a:spcPts val="0"/>
              </a:spcBef>
              <a:spcAft>
                <a:spcPts val="0"/>
              </a:spcAft>
              <a:buSzPts val="1200"/>
              <a:buNone/>
              <a:defRPr b="0"/>
            </a:lvl1pPr>
            <a:lvl2pPr lvl="1" algn="l">
              <a:lnSpc>
                <a:spcPct val="125000"/>
              </a:lnSpc>
              <a:spcBef>
                <a:spcPts val="0"/>
              </a:spcBef>
              <a:spcAft>
                <a:spcPts val="0"/>
              </a:spcAft>
              <a:buSzPts val="1200"/>
              <a:buNone/>
              <a:defRPr b="0"/>
            </a:lvl2pPr>
            <a:lvl3pPr lvl="2" algn="l">
              <a:lnSpc>
                <a:spcPct val="125000"/>
              </a:lnSpc>
              <a:spcBef>
                <a:spcPts val="0"/>
              </a:spcBef>
              <a:spcAft>
                <a:spcPts val="0"/>
              </a:spcAft>
              <a:buSzPts val="1200"/>
              <a:buNone/>
              <a:defRPr b="0"/>
            </a:lvl3pPr>
            <a:lvl4pPr lvl="3" algn="l">
              <a:lnSpc>
                <a:spcPct val="125000"/>
              </a:lnSpc>
              <a:spcBef>
                <a:spcPts val="0"/>
              </a:spcBef>
              <a:spcAft>
                <a:spcPts val="0"/>
              </a:spcAft>
              <a:buSzPts val="1200"/>
              <a:buNone/>
              <a:defRPr b="0"/>
            </a:lvl4pPr>
            <a:lvl5pPr lvl="4" algn="l">
              <a:lnSpc>
                <a:spcPct val="125000"/>
              </a:lnSpc>
              <a:spcBef>
                <a:spcPts val="0"/>
              </a:spcBef>
              <a:spcAft>
                <a:spcPts val="0"/>
              </a:spcAft>
              <a:buSzPts val="1200"/>
              <a:buNone/>
              <a:defRPr b="0"/>
            </a:lvl5pPr>
            <a:lvl6pPr lvl="5" algn="l">
              <a:lnSpc>
                <a:spcPct val="125000"/>
              </a:lnSpc>
              <a:spcBef>
                <a:spcPts val="0"/>
              </a:spcBef>
              <a:spcAft>
                <a:spcPts val="0"/>
              </a:spcAft>
              <a:buSzPts val="1200"/>
              <a:buNone/>
              <a:defRPr b="0"/>
            </a:lvl6pPr>
            <a:lvl7pPr lvl="6" algn="l">
              <a:lnSpc>
                <a:spcPct val="125000"/>
              </a:lnSpc>
              <a:spcBef>
                <a:spcPts val="0"/>
              </a:spcBef>
              <a:spcAft>
                <a:spcPts val="0"/>
              </a:spcAft>
              <a:buSzPts val="1200"/>
              <a:buNone/>
              <a:defRPr b="0"/>
            </a:lvl7pPr>
            <a:lvl8pPr lvl="7" algn="l">
              <a:lnSpc>
                <a:spcPct val="125000"/>
              </a:lnSpc>
              <a:spcBef>
                <a:spcPts val="0"/>
              </a:spcBef>
              <a:spcAft>
                <a:spcPts val="0"/>
              </a:spcAft>
              <a:buSzPts val="1200"/>
              <a:buNone/>
              <a:defRPr b="0"/>
            </a:lvl8pPr>
            <a:lvl9pPr lvl="8" algn="l">
              <a:lnSpc>
                <a:spcPct val="125000"/>
              </a:lnSpc>
              <a:spcBef>
                <a:spcPts val="0"/>
              </a:spcBef>
              <a:spcAft>
                <a:spcPts val="0"/>
              </a:spcAft>
              <a:buSzPts val="1200"/>
              <a:buNone/>
              <a:defRPr b="0"/>
            </a:lvl9pPr>
          </a:lstStyle>
          <a:p/>
        </p:txBody>
      </p:sp>
      <p:sp>
        <p:nvSpPr>
          <p:cNvPr id="433" name="Google Shape;433;g1f03e763ce9_0_1033"/>
          <p:cNvSpPr txBox="1"/>
          <p:nvPr>
            <p:ph idx="5" type="subTitle"/>
          </p:nvPr>
        </p:nvSpPr>
        <p:spPr>
          <a:xfrm>
            <a:off x="5629633" y="3230880"/>
            <a:ext cx="2816400" cy="548700"/>
          </a:xfrm>
          <a:prstGeom prst="rect">
            <a:avLst/>
          </a:prstGeom>
          <a:noFill/>
          <a:ln>
            <a:noFill/>
          </a:ln>
        </p:spPr>
        <p:txBody>
          <a:bodyPr anchorCtr="0" anchor="t" bIns="0" lIns="0" spcFirstLastPara="1" rIns="0" wrap="square" tIns="0">
            <a:noAutofit/>
          </a:bodyPr>
          <a:lstStyle>
            <a:lvl1pPr lvl="0" marR="0" algn="l">
              <a:lnSpc>
                <a:spcPct val="110000"/>
              </a:lnSpc>
              <a:spcBef>
                <a:spcPts val="0"/>
              </a:spcBef>
              <a:spcAft>
                <a:spcPts val="0"/>
              </a:spcAft>
              <a:buSzPts val="1200"/>
              <a:buNone/>
              <a:defRPr sz="1800"/>
            </a:lvl1pPr>
            <a:lvl2pPr lvl="1" algn="l">
              <a:lnSpc>
                <a:spcPct val="110000"/>
              </a:lnSpc>
              <a:spcBef>
                <a:spcPts val="0"/>
              </a:spcBef>
              <a:spcAft>
                <a:spcPts val="0"/>
              </a:spcAft>
              <a:buSzPts val="1200"/>
              <a:buNone/>
              <a:defRPr sz="1800"/>
            </a:lvl2pPr>
            <a:lvl3pPr lvl="2" algn="l">
              <a:lnSpc>
                <a:spcPct val="110000"/>
              </a:lnSpc>
              <a:spcBef>
                <a:spcPts val="0"/>
              </a:spcBef>
              <a:spcAft>
                <a:spcPts val="0"/>
              </a:spcAft>
              <a:buSzPts val="1200"/>
              <a:buNone/>
              <a:defRPr sz="1800"/>
            </a:lvl3pPr>
            <a:lvl4pPr lvl="3" algn="l">
              <a:lnSpc>
                <a:spcPct val="110000"/>
              </a:lnSpc>
              <a:spcBef>
                <a:spcPts val="0"/>
              </a:spcBef>
              <a:spcAft>
                <a:spcPts val="0"/>
              </a:spcAft>
              <a:buSzPts val="1200"/>
              <a:buNone/>
              <a:defRPr sz="1800"/>
            </a:lvl4pPr>
            <a:lvl5pPr lvl="4" algn="l">
              <a:lnSpc>
                <a:spcPct val="110000"/>
              </a:lnSpc>
              <a:spcBef>
                <a:spcPts val="0"/>
              </a:spcBef>
              <a:spcAft>
                <a:spcPts val="0"/>
              </a:spcAft>
              <a:buSzPts val="1200"/>
              <a:buNone/>
              <a:defRPr sz="1800"/>
            </a:lvl5pPr>
            <a:lvl6pPr lvl="5" algn="l">
              <a:lnSpc>
                <a:spcPct val="110000"/>
              </a:lnSpc>
              <a:spcBef>
                <a:spcPts val="0"/>
              </a:spcBef>
              <a:spcAft>
                <a:spcPts val="0"/>
              </a:spcAft>
              <a:buSzPts val="1200"/>
              <a:buNone/>
              <a:defRPr sz="1800"/>
            </a:lvl6pPr>
            <a:lvl7pPr lvl="6" algn="l">
              <a:lnSpc>
                <a:spcPct val="110000"/>
              </a:lnSpc>
              <a:spcBef>
                <a:spcPts val="0"/>
              </a:spcBef>
              <a:spcAft>
                <a:spcPts val="0"/>
              </a:spcAft>
              <a:buSzPts val="1200"/>
              <a:buNone/>
              <a:defRPr sz="1800"/>
            </a:lvl7pPr>
            <a:lvl8pPr lvl="7" algn="l">
              <a:lnSpc>
                <a:spcPct val="110000"/>
              </a:lnSpc>
              <a:spcBef>
                <a:spcPts val="0"/>
              </a:spcBef>
              <a:spcAft>
                <a:spcPts val="0"/>
              </a:spcAft>
              <a:buSzPts val="1200"/>
              <a:buNone/>
              <a:defRPr sz="1800"/>
            </a:lvl8pPr>
            <a:lvl9pPr lvl="8" algn="l">
              <a:lnSpc>
                <a:spcPct val="110000"/>
              </a:lnSpc>
              <a:spcBef>
                <a:spcPts val="0"/>
              </a:spcBef>
              <a:spcAft>
                <a:spcPts val="0"/>
              </a:spcAft>
              <a:buSzPts val="1200"/>
              <a:buNone/>
              <a:defRPr sz="1800"/>
            </a:lvl9pPr>
          </a:lstStyle>
          <a:p/>
        </p:txBody>
      </p:sp>
      <p:sp>
        <p:nvSpPr>
          <p:cNvPr id="434" name="Google Shape;434;g1f03e763ce9_0_1033"/>
          <p:cNvSpPr txBox="1"/>
          <p:nvPr>
            <p:ph idx="6" type="subTitle"/>
          </p:nvPr>
        </p:nvSpPr>
        <p:spPr>
          <a:xfrm>
            <a:off x="8915383" y="3230880"/>
            <a:ext cx="2816400" cy="548700"/>
          </a:xfrm>
          <a:prstGeom prst="rect">
            <a:avLst/>
          </a:prstGeom>
          <a:noFill/>
          <a:ln>
            <a:noFill/>
          </a:ln>
        </p:spPr>
        <p:txBody>
          <a:bodyPr anchorCtr="0" anchor="t" bIns="0" lIns="0" spcFirstLastPara="1" rIns="0" wrap="square" tIns="0">
            <a:noAutofit/>
          </a:bodyPr>
          <a:lstStyle>
            <a:lvl1pPr lvl="0" marR="0" algn="l">
              <a:lnSpc>
                <a:spcPct val="110000"/>
              </a:lnSpc>
              <a:spcBef>
                <a:spcPts val="0"/>
              </a:spcBef>
              <a:spcAft>
                <a:spcPts val="0"/>
              </a:spcAft>
              <a:buSzPts val="1200"/>
              <a:buNone/>
              <a:defRPr sz="1800"/>
            </a:lvl1pPr>
            <a:lvl2pPr lvl="1" algn="l">
              <a:lnSpc>
                <a:spcPct val="110000"/>
              </a:lnSpc>
              <a:spcBef>
                <a:spcPts val="0"/>
              </a:spcBef>
              <a:spcAft>
                <a:spcPts val="0"/>
              </a:spcAft>
              <a:buSzPts val="1200"/>
              <a:buNone/>
              <a:defRPr sz="1800"/>
            </a:lvl2pPr>
            <a:lvl3pPr lvl="2" algn="l">
              <a:lnSpc>
                <a:spcPct val="110000"/>
              </a:lnSpc>
              <a:spcBef>
                <a:spcPts val="0"/>
              </a:spcBef>
              <a:spcAft>
                <a:spcPts val="0"/>
              </a:spcAft>
              <a:buSzPts val="1200"/>
              <a:buNone/>
              <a:defRPr sz="1800"/>
            </a:lvl3pPr>
            <a:lvl4pPr lvl="3" algn="l">
              <a:lnSpc>
                <a:spcPct val="110000"/>
              </a:lnSpc>
              <a:spcBef>
                <a:spcPts val="0"/>
              </a:spcBef>
              <a:spcAft>
                <a:spcPts val="0"/>
              </a:spcAft>
              <a:buSzPts val="1200"/>
              <a:buNone/>
              <a:defRPr sz="1800"/>
            </a:lvl4pPr>
            <a:lvl5pPr lvl="4" algn="l">
              <a:lnSpc>
                <a:spcPct val="110000"/>
              </a:lnSpc>
              <a:spcBef>
                <a:spcPts val="0"/>
              </a:spcBef>
              <a:spcAft>
                <a:spcPts val="0"/>
              </a:spcAft>
              <a:buSzPts val="1200"/>
              <a:buNone/>
              <a:defRPr sz="1800"/>
            </a:lvl5pPr>
            <a:lvl6pPr lvl="5" algn="l">
              <a:lnSpc>
                <a:spcPct val="110000"/>
              </a:lnSpc>
              <a:spcBef>
                <a:spcPts val="0"/>
              </a:spcBef>
              <a:spcAft>
                <a:spcPts val="0"/>
              </a:spcAft>
              <a:buSzPts val="1200"/>
              <a:buNone/>
              <a:defRPr sz="1800"/>
            </a:lvl6pPr>
            <a:lvl7pPr lvl="6" algn="l">
              <a:lnSpc>
                <a:spcPct val="110000"/>
              </a:lnSpc>
              <a:spcBef>
                <a:spcPts val="0"/>
              </a:spcBef>
              <a:spcAft>
                <a:spcPts val="0"/>
              </a:spcAft>
              <a:buSzPts val="1200"/>
              <a:buNone/>
              <a:defRPr sz="1800"/>
            </a:lvl7pPr>
            <a:lvl8pPr lvl="7" algn="l">
              <a:lnSpc>
                <a:spcPct val="110000"/>
              </a:lnSpc>
              <a:spcBef>
                <a:spcPts val="0"/>
              </a:spcBef>
              <a:spcAft>
                <a:spcPts val="0"/>
              </a:spcAft>
              <a:buSzPts val="1200"/>
              <a:buNone/>
              <a:defRPr sz="1800"/>
            </a:lvl8pPr>
            <a:lvl9pPr lvl="8" algn="l">
              <a:lnSpc>
                <a:spcPct val="110000"/>
              </a:lnSpc>
              <a:spcBef>
                <a:spcPts val="0"/>
              </a:spcBef>
              <a:spcAft>
                <a:spcPts val="0"/>
              </a:spcAft>
              <a:buSzPts val="1200"/>
              <a:buNone/>
              <a:defRPr sz="1800"/>
            </a:lvl9pPr>
          </a:lstStyle>
          <a:p/>
        </p:txBody>
      </p:sp>
      <p:sp>
        <p:nvSpPr>
          <p:cNvPr id="435" name="Google Shape;435;g1f03e763ce9_0_1033"/>
          <p:cNvSpPr txBox="1"/>
          <p:nvPr>
            <p:ph idx="7" type="subTitle"/>
          </p:nvPr>
        </p:nvSpPr>
        <p:spPr>
          <a:xfrm>
            <a:off x="5629633" y="2987040"/>
            <a:ext cx="2816400" cy="231600"/>
          </a:xfrm>
          <a:prstGeom prst="rect">
            <a:avLst/>
          </a:prstGeom>
          <a:noFill/>
          <a:ln>
            <a:noFill/>
          </a:ln>
        </p:spPr>
        <p:txBody>
          <a:bodyPr anchorCtr="0" anchor="b" bIns="0" lIns="0" spcFirstLastPara="1" rIns="0" wrap="square" tIns="0">
            <a:noAutofit/>
          </a:bodyPr>
          <a:lstStyle>
            <a:lvl1pPr lvl="0" marR="0" algn="l">
              <a:lnSpc>
                <a:spcPct val="125000"/>
              </a:lnSpc>
              <a:spcBef>
                <a:spcPts val="0"/>
              </a:spcBef>
              <a:spcAft>
                <a:spcPts val="0"/>
              </a:spcAft>
              <a:buSzPts val="1200"/>
              <a:buNone/>
              <a:defRPr b="0"/>
            </a:lvl1pPr>
            <a:lvl2pPr lvl="1" algn="l">
              <a:lnSpc>
                <a:spcPct val="125000"/>
              </a:lnSpc>
              <a:spcBef>
                <a:spcPts val="0"/>
              </a:spcBef>
              <a:spcAft>
                <a:spcPts val="0"/>
              </a:spcAft>
              <a:buSzPts val="1200"/>
              <a:buNone/>
              <a:defRPr b="0"/>
            </a:lvl2pPr>
            <a:lvl3pPr lvl="2" algn="l">
              <a:lnSpc>
                <a:spcPct val="125000"/>
              </a:lnSpc>
              <a:spcBef>
                <a:spcPts val="0"/>
              </a:spcBef>
              <a:spcAft>
                <a:spcPts val="0"/>
              </a:spcAft>
              <a:buSzPts val="1200"/>
              <a:buNone/>
              <a:defRPr b="0"/>
            </a:lvl3pPr>
            <a:lvl4pPr lvl="3" algn="l">
              <a:lnSpc>
                <a:spcPct val="125000"/>
              </a:lnSpc>
              <a:spcBef>
                <a:spcPts val="0"/>
              </a:spcBef>
              <a:spcAft>
                <a:spcPts val="0"/>
              </a:spcAft>
              <a:buSzPts val="1200"/>
              <a:buNone/>
              <a:defRPr b="0"/>
            </a:lvl4pPr>
            <a:lvl5pPr lvl="4" algn="l">
              <a:lnSpc>
                <a:spcPct val="125000"/>
              </a:lnSpc>
              <a:spcBef>
                <a:spcPts val="0"/>
              </a:spcBef>
              <a:spcAft>
                <a:spcPts val="0"/>
              </a:spcAft>
              <a:buSzPts val="1200"/>
              <a:buNone/>
              <a:defRPr b="0"/>
            </a:lvl5pPr>
            <a:lvl6pPr lvl="5" algn="l">
              <a:lnSpc>
                <a:spcPct val="125000"/>
              </a:lnSpc>
              <a:spcBef>
                <a:spcPts val="0"/>
              </a:spcBef>
              <a:spcAft>
                <a:spcPts val="0"/>
              </a:spcAft>
              <a:buSzPts val="1200"/>
              <a:buNone/>
              <a:defRPr b="0"/>
            </a:lvl6pPr>
            <a:lvl7pPr lvl="6" algn="l">
              <a:lnSpc>
                <a:spcPct val="125000"/>
              </a:lnSpc>
              <a:spcBef>
                <a:spcPts val="0"/>
              </a:spcBef>
              <a:spcAft>
                <a:spcPts val="0"/>
              </a:spcAft>
              <a:buSzPts val="1200"/>
              <a:buNone/>
              <a:defRPr b="0"/>
            </a:lvl7pPr>
            <a:lvl8pPr lvl="7" algn="l">
              <a:lnSpc>
                <a:spcPct val="125000"/>
              </a:lnSpc>
              <a:spcBef>
                <a:spcPts val="0"/>
              </a:spcBef>
              <a:spcAft>
                <a:spcPts val="0"/>
              </a:spcAft>
              <a:buSzPts val="1200"/>
              <a:buNone/>
              <a:defRPr b="0"/>
            </a:lvl8pPr>
            <a:lvl9pPr lvl="8" algn="l">
              <a:lnSpc>
                <a:spcPct val="125000"/>
              </a:lnSpc>
              <a:spcBef>
                <a:spcPts val="0"/>
              </a:spcBef>
              <a:spcAft>
                <a:spcPts val="0"/>
              </a:spcAft>
              <a:buSzPts val="1200"/>
              <a:buNone/>
              <a:defRPr b="0"/>
            </a:lvl9pPr>
          </a:lstStyle>
          <a:p/>
        </p:txBody>
      </p:sp>
      <p:sp>
        <p:nvSpPr>
          <p:cNvPr id="436" name="Google Shape;436;g1f03e763ce9_0_1033"/>
          <p:cNvSpPr txBox="1"/>
          <p:nvPr>
            <p:ph idx="8" type="subTitle"/>
          </p:nvPr>
        </p:nvSpPr>
        <p:spPr>
          <a:xfrm>
            <a:off x="8915383" y="2987040"/>
            <a:ext cx="2816400" cy="231600"/>
          </a:xfrm>
          <a:prstGeom prst="rect">
            <a:avLst/>
          </a:prstGeom>
          <a:noFill/>
          <a:ln>
            <a:noFill/>
          </a:ln>
        </p:spPr>
        <p:txBody>
          <a:bodyPr anchorCtr="0" anchor="b" bIns="0" lIns="0" spcFirstLastPara="1" rIns="0" wrap="square" tIns="0">
            <a:noAutofit/>
          </a:bodyPr>
          <a:lstStyle>
            <a:lvl1pPr lvl="0" marR="0" algn="l">
              <a:lnSpc>
                <a:spcPct val="125000"/>
              </a:lnSpc>
              <a:spcBef>
                <a:spcPts val="0"/>
              </a:spcBef>
              <a:spcAft>
                <a:spcPts val="0"/>
              </a:spcAft>
              <a:buSzPts val="1200"/>
              <a:buNone/>
              <a:defRPr b="0"/>
            </a:lvl1pPr>
            <a:lvl2pPr lvl="1" algn="l">
              <a:lnSpc>
                <a:spcPct val="125000"/>
              </a:lnSpc>
              <a:spcBef>
                <a:spcPts val="0"/>
              </a:spcBef>
              <a:spcAft>
                <a:spcPts val="0"/>
              </a:spcAft>
              <a:buSzPts val="1200"/>
              <a:buNone/>
              <a:defRPr b="0"/>
            </a:lvl2pPr>
            <a:lvl3pPr lvl="2" algn="l">
              <a:lnSpc>
                <a:spcPct val="125000"/>
              </a:lnSpc>
              <a:spcBef>
                <a:spcPts val="0"/>
              </a:spcBef>
              <a:spcAft>
                <a:spcPts val="0"/>
              </a:spcAft>
              <a:buSzPts val="1200"/>
              <a:buNone/>
              <a:defRPr b="0"/>
            </a:lvl3pPr>
            <a:lvl4pPr lvl="3" algn="l">
              <a:lnSpc>
                <a:spcPct val="125000"/>
              </a:lnSpc>
              <a:spcBef>
                <a:spcPts val="0"/>
              </a:spcBef>
              <a:spcAft>
                <a:spcPts val="0"/>
              </a:spcAft>
              <a:buSzPts val="1200"/>
              <a:buNone/>
              <a:defRPr b="0"/>
            </a:lvl4pPr>
            <a:lvl5pPr lvl="4" algn="l">
              <a:lnSpc>
                <a:spcPct val="125000"/>
              </a:lnSpc>
              <a:spcBef>
                <a:spcPts val="0"/>
              </a:spcBef>
              <a:spcAft>
                <a:spcPts val="0"/>
              </a:spcAft>
              <a:buSzPts val="1200"/>
              <a:buNone/>
              <a:defRPr b="0"/>
            </a:lvl5pPr>
            <a:lvl6pPr lvl="5" algn="l">
              <a:lnSpc>
                <a:spcPct val="125000"/>
              </a:lnSpc>
              <a:spcBef>
                <a:spcPts val="0"/>
              </a:spcBef>
              <a:spcAft>
                <a:spcPts val="0"/>
              </a:spcAft>
              <a:buSzPts val="1200"/>
              <a:buNone/>
              <a:defRPr b="0"/>
            </a:lvl6pPr>
            <a:lvl7pPr lvl="6" algn="l">
              <a:lnSpc>
                <a:spcPct val="125000"/>
              </a:lnSpc>
              <a:spcBef>
                <a:spcPts val="0"/>
              </a:spcBef>
              <a:spcAft>
                <a:spcPts val="0"/>
              </a:spcAft>
              <a:buSzPts val="1200"/>
              <a:buNone/>
              <a:defRPr b="0"/>
            </a:lvl7pPr>
            <a:lvl8pPr lvl="7" algn="l">
              <a:lnSpc>
                <a:spcPct val="125000"/>
              </a:lnSpc>
              <a:spcBef>
                <a:spcPts val="0"/>
              </a:spcBef>
              <a:spcAft>
                <a:spcPts val="0"/>
              </a:spcAft>
              <a:buSzPts val="1200"/>
              <a:buNone/>
              <a:defRPr b="0"/>
            </a:lvl8pPr>
            <a:lvl9pPr lvl="8" algn="l">
              <a:lnSpc>
                <a:spcPct val="125000"/>
              </a:lnSpc>
              <a:spcBef>
                <a:spcPts val="0"/>
              </a:spcBef>
              <a:spcAft>
                <a:spcPts val="0"/>
              </a:spcAft>
              <a:buSzPts val="1200"/>
              <a:buNone/>
              <a:defRPr b="0"/>
            </a:lvl9pPr>
          </a:lstStyle>
          <a:p/>
        </p:txBody>
      </p:sp>
      <p:sp>
        <p:nvSpPr>
          <p:cNvPr id="437" name="Google Shape;437;g1f03e763ce9_0_1033"/>
          <p:cNvSpPr txBox="1"/>
          <p:nvPr>
            <p:ph idx="9" type="subTitle"/>
          </p:nvPr>
        </p:nvSpPr>
        <p:spPr>
          <a:xfrm>
            <a:off x="5629633" y="4389120"/>
            <a:ext cx="2816400" cy="548700"/>
          </a:xfrm>
          <a:prstGeom prst="rect">
            <a:avLst/>
          </a:prstGeom>
          <a:noFill/>
          <a:ln>
            <a:noFill/>
          </a:ln>
        </p:spPr>
        <p:txBody>
          <a:bodyPr anchorCtr="0" anchor="t" bIns="0" lIns="0" spcFirstLastPara="1" rIns="0" wrap="square" tIns="0">
            <a:noAutofit/>
          </a:bodyPr>
          <a:lstStyle>
            <a:lvl1pPr lvl="0" marR="0" algn="l">
              <a:lnSpc>
                <a:spcPct val="110000"/>
              </a:lnSpc>
              <a:spcBef>
                <a:spcPts val="0"/>
              </a:spcBef>
              <a:spcAft>
                <a:spcPts val="0"/>
              </a:spcAft>
              <a:buSzPts val="1200"/>
              <a:buNone/>
              <a:defRPr sz="1800"/>
            </a:lvl1pPr>
            <a:lvl2pPr lvl="1" algn="l">
              <a:lnSpc>
                <a:spcPct val="110000"/>
              </a:lnSpc>
              <a:spcBef>
                <a:spcPts val="0"/>
              </a:spcBef>
              <a:spcAft>
                <a:spcPts val="0"/>
              </a:spcAft>
              <a:buSzPts val="1200"/>
              <a:buNone/>
              <a:defRPr sz="1800"/>
            </a:lvl2pPr>
            <a:lvl3pPr lvl="2" algn="l">
              <a:lnSpc>
                <a:spcPct val="110000"/>
              </a:lnSpc>
              <a:spcBef>
                <a:spcPts val="0"/>
              </a:spcBef>
              <a:spcAft>
                <a:spcPts val="0"/>
              </a:spcAft>
              <a:buSzPts val="1200"/>
              <a:buNone/>
              <a:defRPr sz="1800"/>
            </a:lvl3pPr>
            <a:lvl4pPr lvl="3" algn="l">
              <a:lnSpc>
                <a:spcPct val="110000"/>
              </a:lnSpc>
              <a:spcBef>
                <a:spcPts val="0"/>
              </a:spcBef>
              <a:spcAft>
                <a:spcPts val="0"/>
              </a:spcAft>
              <a:buSzPts val="1200"/>
              <a:buNone/>
              <a:defRPr sz="1800"/>
            </a:lvl4pPr>
            <a:lvl5pPr lvl="4" algn="l">
              <a:lnSpc>
                <a:spcPct val="110000"/>
              </a:lnSpc>
              <a:spcBef>
                <a:spcPts val="0"/>
              </a:spcBef>
              <a:spcAft>
                <a:spcPts val="0"/>
              </a:spcAft>
              <a:buSzPts val="1200"/>
              <a:buNone/>
              <a:defRPr sz="1800"/>
            </a:lvl5pPr>
            <a:lvl6pPr lvl="5" algn="l">
              <a:lnSpc>
                <a:spcPct val="110000"/>
              </a:lnSpc>
              <a:spcBef>
                <a:spcPts val="0"/>
              </a:spcBef>
              <a:spcAft>
                <a:spcPts val="0"/>
              </a:spcAft>
              <a:buSzPts val="1200"/>
              <a:buNone/>
              <a:defRPr sz="1800"/>
            </a:lvl6pPr>
            <a:lvl7pPr lvl="6" algn="l">
              <a:lnSpc>
                <a:spcPct val="110000"/>
              </a:lnSpc>
              <a:spcBef>
                <a:spcPts val="0"/>
              </a:spcBef>
              <a:spcAft>
                <a:spcPts val="0"/>
              </a:spcAft>
              <a:buSzPts val="1200"/>
              <a:buNone/>
              <a:defRPr sz="1800"/>
            </a:lvl7pPr>
            <a:lvl8pPr lvl="7" algn="l">
              <a:lnSpc>
                <a:spcPct val="110000"/>
              </a:lnSpc>
              <a:spcBef>
                <a:spcPts val="0"/>
              </a:spcBef>
              <a:spcAft>
                <a:spcPts val="0"/>
              </a:spcAft>
              <a:buSzPts val="1200"/>
              <a:buNone/>
              <a:defRPr sz="1800"/>
            </a:lvl8pPr>
            <a:lvl9pPr lvl="8" algn="l">
              <a:lnSpc>
                <a:spcPct val="110000"/>
              </a:lnSpc>
              <a:spcBef>
                <a:spcPts val="0"/>
              </a:spcBef>
              <a:spcAft>
                <a:spcPts val="0"/>
              </a:spcAft>
              <a:buSzPts val="1200"/>
              <a:buNone/>
              <a:defRPr sz="1800"/>
            </a:lvl9pPr>
          </a:lstStyle>
          <a:p/>
        </p:txBody>
      </p:sp>
      <p:sp>
        <p:nvSpPr>
          <p:cNvPr id="438" name="Google Shape;438;g1f03e763ce9_0_1033"/>
          <p:cNvSpPr txBox="1"/>
          <p:nvPr>
            <p:ph idx="13" type="subTitle"/>
          </p:nvPr>
        </p:nvSpPr>
        <p:spPr>
          <a:xfrm>
            <a:off x="8915383" y="4389120"/>
            <a:ext cx="2816400" cy="548700"/>
          </a:xfrm>
          <a:prstGeom prst="rect">
            <a:avLst/>
          </a:prstGeom>
          <a:noFill/>
          <a:ln>
            <a:noFill/>
          </a:ln>
        </p:spPr>
        <p:txBody>
          <a:bodyPr anchorCtr="0" anchor="t" bIns="0" lIns="0" spcFirstLastPara="1" rIns="0" wrap="square" tIns="0">
            <a:noAutofit/>
          </a:bodyPr>
          <a:lstStyle>
            <a:lvl1pPr lvl="0" marR="0" algn="l">
              <a:lnSpc>
                <a:spcPct val="110000"/>
              </a:lnSpc>
              <a:spcBef>
                <a:spcPts val="0"/>
              </a:spcBef>
              <a:spcAft>
                <a:spcPts val="0"/>
              </a:spcAft>
              <a:buSzPts val="1200"/>
              <a:buNone/>
              <a:defRPr sz="1800"/>
            </a:lvl1pPr>
            <a:lvl2pPr lvl="1" algn="l">
              <a:lnSpc>
                <a:spcPct val="110000"/>
              </a:lnSpc>
              <a:spcBef>
                <a:spcPts val="0"/>
              </a:spcBef>
              <a:spcAft>
                <a:spcPts val="0"/>
              </a:spcAft>
              <a:buSzPts val="1200"/>
              <a:buNone/>
              <a:defRPr sz="1800"/>
            </a:lvl2pPr>
            <a:lvl3pPr lvl="2" algn="l">
              <a:lnSpc>
                <a:spcPct val="110000"/>
              </a:lnSpc>
              <a:spcBef>
                <a:spcPts val="0"/>
              </a:spcBef>
              <a:spcAft>
                <a:spcPts val="0"/>
              </a:spcAft>
              <a:buSzPts val="1200"/>
              <a:buNone/>
              <a:defRPr sz="1800"/>
            </a:lvl3pPr>
            <a:lvl4pPr lvl="3" algn="l">
              <a:lnSpc>
                <a:spcPct val="110000"/>
              </a:lnSpc>
              <a:spcBef>
                <a:spcPts val="0"/>
              </a:spcBef>
              <a:spcAft>
                <a:spcPts val="0"/>
              </a:spcAft>
              <a:buSzPts val="1200"/>
              <a:buNone/>
              <a:defRPr sz="1800"/>
            </a:lvl4pPr>
            <a:lvl5pPr lvl="4" algn="l">
              <a:lnSpc>
                <a:spcPct val="110000"/>
              </a:lnSpc>
              <a:spcBef>
                <a:spcPts val="0"/>
              </a:spcBef>
              <a:spcAft>
                <a:spcPts val="0"/>
              </a:spcAft>
              <a:buSzPts val="1200"/>
              <a:buNone/>
              <a:defRPr sz="1800"/>
            </a:lvl5pPr>
            <a:lvl6pPr lvl="5" algn="l">
              <a:lnSpc>
                <a:spcPct val="110000"/>
              </a:lnSpc>
              <a:spcBef>
                <a:spcPts val="0"/>
              </a:spcBef>
              <a:spcAft>
                <a:spcPts val="0"/>
              </a:spcAft>
              <a:buSzPts val="1200"/>
              <a:buNone/>
              <a:defRPr sz="1800"/>
            </a:lvl6pPr>
            <a:lvl7pPr lvl="6" algn="l">
              <a:lnSpc>
                <a:spcPct val="110000"/>
              </a:lnSpc>
              <a:spcBef>
                <a:spcPts val="0"/>
              </a:spcBef>
              <a:spcAft>
                <a:spcPts val="0"/>
              </a:spcAft>
              <a:buSzPts val="1200"/>
              <a:buNone/>
              <a:defRPr sz="1800"/>
            </a:lvl7pPr>
            <a:lvl8pPr lvl="7" algn="l">
              <a:lnSpc>
                <a:spcPct val="110000"/>
              </a:lnSpc>
              <a:spcBef>
                <a:spcPts val="0"/>
              </a:spcBef>
              <a:spcAft>
                <a:spcPts val="0"/>
              </a:spcAft>
              <a:buSzPts val="1200"/>
              <a:buNone/>
              <a:defRPr sz="1800"/>
            </a:lvl8pPr>
            <a:lvl9pPr lvl="8" algn="l">
              <a:lnSpc>
                <a:spcPct val="110000"/>
              </a:lnSpc>
              <a:spcBef>
                <a:spcPts val="0"/>
              </a:spcBef>
              <a:spcAft>
                <a:spcPts val="0"/>
              </a:spcAft>
              <a:buSzPts val="1200"/>
              <a:buNone/>
              <a:defRPr sz="1800"/>
            </a:lvl9pPr>
          </a:lstStyle>
          <a:p/>
        </p:txBody>
      </p:sp>
      <p:sp>
        <p:nvSpPr>
          <p:cNvPr id="439" name="Google Shape;439;g1f03e763ce9_0_1033"/>
          <p:cNvSpPr txBox="1"/>
          <p:nvPr>
            <p:ph idx="14" type="subTitle"/>
          </p:nvPr>
        </p:nvSpPr>
        <p:spPr>
          <a:xfrm>
            <a:off x="5629633" y="4145280"/>
            <a:ext cx="2816400" cy="231600"/>
          </a:xfrm>
          <a:prstGeom prst="rect">
            <a:avLst/>
          </a:prstGeom>
          <a:noFill/>
          <a:ln>
            <a:noFill/>
          </a:ln>
        </p:spPr>
        <p:txBody>
          <a:bodyPr anchorCtr="0" anchor="b" bIns="0" lIns="0" spcFirstLastPara="1" rIns="0" wrap="square" tIns="0">
            <a:noAutofit/>
          </a:bodyPr>
          <a:lstStyle>
            <a:lvl1pPr lvl="0" marR="0" algn="l">
              <a:lnSpc>
                <a:spcPct val="125000"/>
              </a:lnSpc>
              <a:spcBef>
                <a:spcPts val="0"/>
              </a:spcBef>
              <a:spcAft>
                <a:spcPts val="0"/>
              </a:spcAft>
              <a:buSzPts val="1200"/>
              <a:buNone/>
              <a:defRPr b="0"/>
            </a:lvl1pPr>
            <a:lvl2pPr lvl="1" algn="l">
              <a:lnSpc>
                <a:spcPct val="125000"/>
              </a:lnSpc>
              <a:spcBef>
                <a:spcPts val="0"/>
              </a:spcBef>
              <a:spcAft>
                <a:spcPts val="0"/>
              </a:spcAft>
              <a:buSzPts val="1200"/>
              <a:buNone/>
              <a:defRPr b="0"/>
            </a:lvl2pPr>
            <a:lvl3pPr lvl="2" algn="l">
              <a:lnSpc>
                <a:spcPct val="125000"/>
              </a:lnSpc>
              <a:spcBef>
                <a:spcPts val="0"/>
              </a:spcBef>
              <a:spcAft>
                <a:spcPts val="0"/>
              </a:spcAft>
              <a:buSzPts val="1200"/>
              <a:buNone/>
              <a:defRPr b="0"/>
            </a:lvl3pPr>
            <a:lvl4pPr lvl="3" algn="l">
              <a:lnSpc>
                <a:spcPct val="125000"/>
              </a:lnSpc>
              <a:spcBef>
                <a:spcPts val="0"/>
              </a:spcBef>
              <a:spcAft>
                <a:spcPts val="0"/>
              </a:spcAft>
              <a:buSzPts val="1200"/>
              <a:buNone/>
              <a:defRPr b="0"/>
            </a:lvl4pPr>
            <a:lvl5pPr lvl="4" algn="l">
              <a:lnSpc>
                <a:spcPct val="125000"/>
              </a:lnSpc>
              <a:spcBef>
                <a:spcPts val="0"/>
              </a:spcBef>
              <a:spcAft>
                <a:spcPts val="0"/>
              </a:spcAft>
              <a:buSzPts val="1200"/>
              <a:buNone/>
              <a:defRPr b="0"/>
            </a:lvl5pPr>
            <a:lvl6pPr lvl="5" algn="l">
              <a:lnSpc>
                <a:spcPct val="125000"/>
              </a:lnSpc>
              <a:spcBef>
                <a:spcPts val="0"/>
              </a:spcBef>
              <a:spcAft>
                <a:spcPts val="0"/>
              </a:spcAft>
              <a:buSzPts val="1200"/>
              <a:buNone/>
              <a:defRPr b="0"/>
            </a:lvl6pPr>
            <a:lvl7pPr lvl="6" algn="l">
              <a:lnSpc>
                <a:spcPct val="125000"/>
              </a:lnSpc>
              <a:spcBef>
                <a:spcPts val="0"/>
              </a:spcBef>
              <a:spcAft>
                <a:spcPts val="0"/>
              </a:spcAft>
              <a:buSzPts val="1200"/>
              <a:buNone/>
              <a:defRPr b="0"/>
            </a:lvl7pPr>
            <a:lvl8pPr lvl="7" algn="l">
              <a:lnSpc>
                <a:spcPct val="125000"/>
              </a:lnSpc>
              <a:spcBef>
                <a:spcPts val="0"/>
              </a:spcBef>
              <a:spcAft>
                <a:spcPts val="0"/>
              </a:spcAft>
              <a:buSzPts val="1200"/>
              <a:buNone/>
              <a:defRPr b="0"/>
            </a:lvl8pPr>
            <a:lvl9pPr lvl="8" algn="l">
              <a:lnSpc>
                <a:spcPct val="125000"/>
              </a:lnSpc>
              <a:spcBef>
                <a:spcPts val="0"/>
              </a:spcBef>
              <a:spcAft>
                <a:spcPts val="0"/>
              </a:spcAft>
              <a:buSzPts val="1200"/>
              <a:buNone/>
              <a:defRPr b="0"/>
            </a:lvl9pPr>
          </a:lstStyle>
          <a:p/>
        </p:txBody>
      </p:sp>
      <p:sp>
        <p:nvSpPr>
          <p:cNvPr id="440" name="Google Shape;440;g1f03e763ce9_0_1033"/>
          <p:cNvSpPr txBox="1"/>
          <p:nvPr>
            <p:ph idx="15" type="subTitle"/>
          </p:nvPr>
        </p:nvSpPr>
        <p:spPr>
          <a:xfrm>
            <a:off x="8915383" y="4145280"/>
            <a:ext cx="2816400" cy="231600"/>
          </a:xfrm>
          <a:prstGeom prst="rect">
            <a:avLst/>
          </a:prstGeom>
          <a:noFill/>
          <a:ln>
            <a:noFill/>
          </a:ln>
        </p:spPr>
        <p:txBody>
          <a:bodyPr anchorCtr="0" anchor="b" bIns="0" lIns="0" spcFirstLastPara="1" rIns="0" wrap="square" tIns="0">
            <a:noAutofit/>
          </a:bodyPr>
          <a:lstStyle>
            <a:lvl1pPr lvl="0" marR="0" algn="l">
              <a:lnSpc>
                <a:spcPct val="125000"/>
              </a:lnSpc>
              <a:spcBef>
                <a:spcPts val="0"/>
              </a:spcBef>
              <a:spcAft>
                <a:spcPts val="0"/>
              </a:spcAft>
              <a:buSzPts val="1200"/>
              <a:buNone/>
              <a:defRPr b="0"/>
            </a:lvl1pPr>
            <a:lvl2pPr lvl="1" algn="l">
              <a:lnSpc>
                <a:spcPct val="125000"/>
              </a:lnSpc>
              <a:spcBef>
                <a:spcPts val="0"/>
              </a:spcBef>
              <a:spcAft>
                <a:spcPts val="0"/>
              </a:spcAft>
              <a:buSzPts val="1200"/>
              <a:buNone/>
              <a:defRPr b="0"/>
            </a:lvl2pPr>
            <a:lvl3pPr lvl="2" algn="l">
              <a:lnSpc>
                <a:spcPct val="125000"/>
              </a:lnSpc>
              <a:spcBef>
                <a:spcPts val="0"/>
              </a:spcBef>
              <a:spcAft>
                <a:spcPts val="0"/>
              </a:spcAft>
              <a:buSzPts val="1200"/>
              <a:buNone/>
              <a:defRPr b="0"/>
            </a:lvl3pPr>
            <a:lvl4pPr lvl="3" algn="l">
              <a:lnSpc>
                <a:spcPct val="125000"/>
              </a:lnSpc>
              <a:spcBef>
                <a:spcPts val="0"/>
              </a:spcBef>
              <a:spcAft>
                <a:spcPts val="0"/>
              </a:spcAft>
              <a:buSzPts val="1200"/>
              <a:buNone/>
              <a:defRPr b="0"/>
            </a:lvl4pPr>
            <a:lvl5pPr lvl="4" algn="l">
              <a:lnSpc>
                <a:spcPct val="125000"/>
              </a:lnSpc>
              <a:spcBef>
                <a:spcPts val="0"/>
              </a:spcBef>
              <a:spcAft>
                <a:spcPts val="0"/>
              </a:spcAft>
              <a:buSzPts val="1200"/>
              <a:buNone/>
              <a:defRPr b="0"/>
            </a:lvl5pPr>
            <a:lvl6pPr lvl="5" algn="l">
              <a:lnSpc>
                <a:spcPct val="125000"/>
              </a:lnSpc>
              <a:spcBef>
                <a:spcPts val="0"/>
              </a:spcBef>
              <a:spcAft>
                <a:spcPts val="0"/>
              </a:spcAft>
              <a:buSzPts val="1200"/>
              <a:buNone/>
              <a:defRPr b="0"/>
            </a:lvl6pPr>
            <a:lvl7pPr lvl="6" algn="l">
              <a:lnSpc>
                <a:spcPct val="125000"/>
              </a:lnSpc>
              <a:spcBef>
                <a:spcPts val="0"/>
              </a:spcBef>
              <a:spcAft>
                <a:spcPts val="0"/>
              </a:spcAft>
              <a:buSzPts val="1200"/>
              <a:buNone/>
              <a:defRPr b="0"/>
            </a:lvl7pPr>
            <a:lvl8pPr lvl="7" algn="l">
              <a:lnSpc>
                <a:spcPct val="125000"/>
              </a:lnSpc>
              <a:spcBef>
                <a:spcPts val="0"/>
              </a:spcBef>
              <a:spcAft>
                <a:spcPts val="0"/>
              </a:spcAft>
              <a:buSzPts val="1200"/>
              <a:buNone/>
              <a:defRPr b="0"/>
            </a:lvl8pPr>
            <a:lvl9pPr lvl="8" algn="l">
              <a:lnSpc>
                <a:spcPct val="125000"/>
              </a:lnSpc>
              <a:spcBef>
                <a:spcPts val="0"/>
              </a:spcBef>
              <a:spcAft>
                <a:spcPts val="0"/>
              </a:spcAft>
              <a:buSzPts val="1200"/>
              <a:buNone/>
              <a:defRPr b="0"/>
            </a:lvl9pPr>
          </a:lstStyle>
          <a:p/>
        </p:txBody>
      </p:sp>
      <p:sp>
        <p:nvSpPr>
          <p:cNvPr id="441" name="Google Shape;441;g1f03e763ce9_0_1033"/>
          <p:cNvSpPr txBox="1"/>
          <p:nvPr>
            <p:ph idx="16" type="subTitle"/>
          </p:nvPr>
        </p:nvSpPr>
        <p:spPr>
          <a:xfrm>
            <a:off x="5629633" y="5547360"/>
            <a:ext cx="2816400" cy="548700"/>
          </a:xfrm>
          <a:prstGeom prst="rect">
            <a:avLst/>
          </a:prstGeom>
          <a:noFill/>
          <a:ln>
            <a:noFill/>
          </a:ln>
        </p:spPr>
        <p:txBody>
          <a:bodyPr anchorCtr="0" anchor="t" bIns="0" lIns="0" spcFirstLastPara="1" rIns="0" wrap="square" tIns="0">
            <a:noAutofit/>
          </a:bodyPr>
          <a:lstStyle>
            <a:lvl1pPr lvl="0" marR="0" algn="l">
              <a:lnSpc>
                <a:spcPct val="110000"/>
              </a:lnSpc>
              <a:spcBef>
                <a:spcPts val="0"/>
              </a:spcBef>
              <a:spcAft>
                <a:spcPts val="0"/>
              </a:spcAft>
              <a:buSzPts val="1200"/>
              <a:buNone/>
              <a:defRPr sz="1800"/>
            </a:lvl1pPr>
            <a:lvl2pPr lvl="1" algn="l">
              <a:lnSpc>
                <a:spcPct val="110000"/>
              </a:lnSpc>
              <a:spcBef>
                <a:spcPts val="0"/>
              </a:spcBef>
              <a:spcAft>
                <a:spcPts val="0"/>
              </a:spcAft>
              <a:buSzPts val="1200"/>
              <a:buNone/>
              <a:defRPr sz="1800"/>
            </a:lvl2pPr>
            <a:lvl3pPr lvl="2" algn="l">
              <a:lnSpc>
                <a:spcPct val="110000"/>
              </a:lnSpc>
              <a:spcBef>
                <a:spcPts val="0"/>
              </a:spcBef>
              <a:spcAft>
                <a:spcPts val="0"/>
              </a:spcAft>
              <a:buSzPts val="1200"/>
              <a:buNone/>
              <a:defRPr sz="1800"/>
            </a:lvl3pPr>
            <a:lvl4pPr lvl="3" algn="l">
              <a:lnSpc>
                <a:spcPct val="110000"/>
              </a:lnSpc>
              <a:spcBef>
                <a:spcPts val="0"/>
              </a:spcBef>
              <a:spcAft>
                <a:spcPts val="0"/>
              </a:spcAft>
              <a:buSzPts val="1200"/>
              <a:buNone/>
              <a:defRPr sz="1800"/>
            </a:lvl4pPr>
            <a:lvl5pPr lvl="4" algn="l">
              <a:lnSpc>
                <a:spcPct val="110000"/>
              </a:lnSpc>
              <a:spcBef>
                <a:spcPts val="0"/>
              </a:spcBef>
              <a:spcAft>
                <a:spcPts val="0"/>
              </a:spcAft>
              <a:buSzPts val="1200"/>
              <a:buNone/>
              <a:defRPr sz="1800"/>
            </a:lvl5pPr>
            <a:lvl6pPr lvl="5" algn="l">
              <a:lnSpc>
                <a:spcPct val="110000"/>
              </a:lnSpc>
              <a:spcBef>
                <a:spcPts val="0"/>
              </a:spcBef>
              <a:spcAft>
                <a:spcPts val="0"/>
              </a:spcAft>
              <a:buSzPts val="1200"/>
              <a:buNone/>
              <a:defRPr sz="1800"/>
            </a:lvl6pPr>
            <a:lvl7pPr lvl="6" algn="l">
              <a:lnSpc>
                <a:spcPct val="110000"/>
              </a:lnSpc>
              <a:spcBef>
                <a:spcPts val="0"/>
              </a:spcBef>
              <a:spcAft>
                <a:spcPts val="0"/>
              </a:spcAft>
              <a:buSzPts val="1200"/>
              <a:buNone/>
              <a:defRPr sz="1800"/>
            </a:lvl7pPr>
            <a:lvl8pPr lvl="7" algn="l">
              <a:lnSpc>
                <a:spcPct val="110000"/>
              </a:lnSpc>
              <a:spcBef>
                <a:spcPts val="0"/>
              </a:spcBef>
              <a:spcAft>
                <a:spcPts val="0"/>
              </a:spcAft>
              <a:buSzPts val="1200"/>
              <a:buNone/>
              <a:defRPr sz="1800"/>
            </a:lvl8pPr>
            <a:lvl9pPr lvl="8" algn="l">
              <a:lnSpc>
                <a:spcPct val="110000"/>
              </a:lnSpc>
              <a:spcBef>
                <a:spcPts val="0"/>
              </a:spcBef>
              <a:spcAft>
                <a:spcPts val="0"/>
              </a:spcAft>
              <a:buSzPts val="1200"/>
              <a:buNone/>
              <a:defRPr sz="1800"/>
            </a:lvl9pPr>
          </a:lstStyle>
          <a:p/>
        </p:txBody>
      </p:sp>
      <p:sp>
        <p:nvSpPr>
          <p:cNvPr id="442" name="Google Shape;442;g1f03e763ce9_0_1033"/>
          <p:cNvSpPr txBox="1"/>
          <p:nvPr>
            <p:ph idx="17" type="subTitle"/>
          </p:nvPr>
        </p:nvSpPr>
        <p:spPr>
          <a:xfrm>
            <a:off x="8915383" y="5547360"/>
            <a:ext cx="2816400" cy="548700"/>
          </a:xfrm>
          <a:prstGeom prst="rect">
            <a:avLst/>
          </a:prstGeom>
          <a:noFill/>
          <a:ln>
            <a:noFill/>
          </a:ln>
        </p:spPr>
        <p:txBody>
          <a:bodyPr anchorCtr="0" anchor="t" bIns="0" lIns="0" spcFirstLastPara="1" rIns="0" wrap="square" tIns="0">
            <a:noAutofit/>
          </a:bodyPr>
          <a:lstStyle>
            <a:lvl1pPr lvl="0" marR="0" algn="l">
              <a:lnSpc>
                <a:spcPct val="110000"/>
              </a:lnSpc>
              <a:spcBef>
                <a:spcPts val="0"/>
              </a:spcBef>
              <a:spcAft>
                <a:spcPts val="0"/>
              </a:spcAft>
              <a:buSzPts val="1200"/>
              <a:buNone/>
              <a:defRPr sz="1800"/>
            </a:lvl1pPr>
            <a:lvl2pPr lvl="1" algn="l">
              <a:lnSpc>
                <a:spcPct val="110000"/>
              </a:lnSpc>
              <a:spcBef>
                <a:spcPts val="0"/>
              </a:spcBef>
              <a:spcAft>
                <a:spcPts val="0"/>
              </a:spcAft>
              <a:buSzPts val="1200"/>
              <a:buNone/>
              <a:defRPr sz="1800"/>
            </a:lvl2pPr>
            <a:lvl3pPr lvl="2" algn="l">
              <a:lnSpc>
                <a:spcPct val="110000"/>
              </a:lnSpc>
              <a:spcBef>
                <a:spcPts val="0"/>
              </a:spcBef>
              <a:spcAft>
                <a:spcPts val="0"/>
              </a:spcAft>
              <a:buSzPts val="1200"/>
              <a:buNone/>
              <a:defRPr sz="1800"/>
            </a:lvl3pPr>
            <a:lvl4pPr lvl="3" algn="l">
              <a:lnSpc>
                <a:spcPct val="110000"/>
              </a:lnSpc>
              <a:spcBef>
                <a:spcPts val="0"/>
              </a:spcBef>
              <a:spcAft>
                <a:spcPts val="0"/>
              </a:spcAft>
              <a:buSzPts val="1200"/>
              <a:buNone/>
              <a:defRPr sz="1800"/>
            </a:lvl4pPr>
            <a:lvl5pPr lvl="4" algn="l">
              <a:lnSpc>
                <a:spcPct val="110000"/>
              </a:lnSpc>
              <a:spcBef>
                <a:spcPts val="0"/>
              </a:spcBef>
              <a:spcAft>
                <a:spcPts val="0"/>
              </a:spcAft>
              <a:buSzPts val="1200"/>
              <a:buNone/>
              <a:defRPr sz="1800"/>
            </a:lvl5pPr>
            <a:lvl6pPr lvl="5" algn="l">
              <a:lnSpc>
                <a:spcPct val="110000"/>
              </a:lnSpc>
              <a:spcBef>
                <a:spcPts val="0"/>
              </a:spcBef>
              <a:spcAft>
                <a:spcPts val="0"/>
              </a:spcAft>
              <a:buSzPts val="1200"/>
              <a:buNone/>
              <a:defRPr sz="1800"/>
            </a:lvl6pPr>
            <a:lvl7pPr lvl="6" algn="l">
              <a:lnSpc>
                <a:spcPct val="110000"/>
              </a:lnSpc>
              <a:spcBef>
                <a:spcPts val="0"/>
              </a:spcBef>
              <a:spcAft>
                <a:spcPts val="0"/>
              </a:spcAft>
              <a:buSzPts val="1200"/>
              <a:buNone/>
              <a:defRPr sz="1800"/>
            </a:lvl7pPr>
            <a:lvl8pPr lvl="7" algn="l">
              <a:lnSpc>
                <a:spcPct val="110000"/>
              </a:lnSpc>
              <a:spcBef>
                <a:spcPts val="0"/>
              </a:spcBef>
              <a:spcAft>
                <a:spcPts val="0"/>
              </a:spcAft>
              <a:buSzPts val="1200"/>
              <a:buNone/>
              <a:defRPr sz="1800"/>
            </a:lvl8pPr>
            <a:lvl9pPr lvl="8" algn="l">
              <a:lnSpc>
                <a:spcPct val="110000"/>
              </a:lnSpc>
              <a:spcBef>
                <a:spcPts val="0"/>
              </a:spcBef>
              <a:spcAft>
                <a:spcPts val="0"/>
              </a:spcAft>
              <a:buSzPts val="1200"/>
              <a:buNone/>
              <a:defRPr sz="1800"/>
            </a:lvl9pPr>
          </a:lstStyle>
          <a:p/>
        </p:txBody>
      </p:sp>
      <p:sp>
        <p:nvSpPr>
          <p:cNvPr id="443" name="Google Shape;443;g1f03e763ce9_0_1033"/>
          <p:cNvSpPr txBox="1"/>
          <p:nvPr>
            <p:ph idx="18" type="subTitle"/>
          </p:nvPr>
        </p:nvSpPr>
        <p:spPr>
          <a:xfrm>
            <a:off x="5629633" y="5303520"/>
            <a:ext cx="2816400" cy="231600"/>
          </a:xfrm>
          <a:prstGeom prst="rect">
            <a:avLst/>
          </a:prstGeom>
          <a:noFill/>
          <a:ln>
            <a:noFill/>
          </a:ln>
        </p:spPr>
        <p:txBody>
          <a:bodyPr anchorCtr="0" anchor="b" bIns="0" lIns="0" spcFirstLastPara="1" rIns="0" wrap="square" tIns="0">
            <a:noAutofit/>
          </a:bodyPr>
          <a:lstStyle>
            <a:lvl1pPr lvl="0" marR="0" algn="l">
              <a:lnSpc>
                <a:spcPct val="125000"/>
              </a:lnSpc>
              <a:spcBef>
                <a:spcPts val="0"/>
              </a:spcBef>
              <a:spcAft>
                <a:spcPts val="0"/>
              </a:spcAft>
              <a:buSzPts val="1200"/>
              <a:buNone/>
              <a:defRPr b="0"/>
            </a:lvl1pPr>
            <a:lvl2pPr lvl="1" algn="l">
              <a:lnSpc>
                <a:spcPct val="125000"/>
              </a:lnSpc>
              <a:spcBef>
                <a:spcPts val="0"/>
              </a:spcBef>
              <a:spcAft>
                <a:spcPts val="0"/>
              </a:spcAft>
              <a:buSzPts val="1200"/>
              <a:buNone/>
              <a:defRPr b="0"/>
            </a:lvl2pPr>
            <a:lvl3pPr lvl="2" algn="l">
              <a:lnSpc>
                <a:spcPct val="125000"/>
              </a:lnSpc>
              <a:spcBef>
                <a:spcPts val="0"/>
              </a:spcBef>
              <a:spcAft>
                <a:spcPts val="0"/>
              </a:spcAft>
              <a:buSzPts val="1200"/>
              <a:buNone/>
              <a:defRPr b="0"/>
            </a:lvl3pPr>
            <a:lvl4pPr lvl="3" algn="l">
              <a:lnSpc>
                <a:spcPct val="125000"/>
              </a:lnSpc>
              <a:spcBef>
                <a:spcPts val="0"/>
              </a:spcBef>
              <a:spcAft>
                <a:spcPts val="0"/>
              </a:spcAft>
              <a:buSzPts val="1200"/>
              <a:buNone/>
              <a:defRPr b="0"/>
            </a:lvl4pPr>
            <a:lvl5pPr lvl="4" algn="l">
              <a:lnSpc>
                <a:spcPct val="125000"/>
              </a:lnSpc>
              <a:spcBef>
                <a:spcPts val="0"/>
              </a:spcBef>
              <a:spcAft>
                <a:spcPts val="0"/>
              </a:spcAft>
              <a:buSzPts val="1200"/>
              <a:buNone/>
              <a:defRPr b="0"/>
            </a:lvl5pPr>
            <a:lvl6pPr lvl="5" algn="l">
              <a:lnSpc>
                <a:spcPct val="125000"/>
              </a:lnSpc>
              <a:spcBef>
                <a:spcPts val="0"/>
              </a:spcBef>
              <a:spcAft>
                <a:spcPts val="0"/>
              </a:spcAft>
              <a:buSzPts val="1200"/>
              <a:buNone/>
              <a:defRPr b="0"/>
            </a:lvl6pPr>
            <a:lvl7pPr lvl="6" algn="l">
              <a:lnSpc>
                <a:spcPct val="125000"/>
              </a:lnSpc>
              <a:spcBef>
                <a:spcPts val="0"/>
              </a:spcBef>
              <a:spcAft>
                <a:spcPts val="0"/>
              </a:spcAft>
              <a:buSzPts val="1200"/>
              <a:buNone/>
              <a:defRPr b="0"/>
            </a:lvl7pPr>
            <a:lvl8pPr lvl="7" algn="l">
              <a:lnSpc>
                <a:spcPct val="125000"/>
              </a:lnSpc>
              <a:spcBef>
                <a:spcPts val="0"/>
              </a:spcBef>
              <a:spcAft>
                <a:spcPts val="0"/>
              </a:spcAft>
              <a:buSzPts val="1200"/>
              <a:buNone/>
              <a:defRPr b="0"/>
            </a:lvl8pPr>
            <a:lvl9pPr lvl="8" algn="l">
              <a:lnSpc>
                <a:spcPct val="125000"/>
              </a:lnSpc>
              <a:spcBef>
                <a:spcPts val="0"/>
              </a:spcBef>
              <a:spcAft>
                <a:spcPts val="0"/>
              </a:spcAft>
              <a:buSzPts val="1200"/>
              <a:buNone/>
              <a:defRPr b="0"/>
            </a:lvl9pPr>
          </a:lstStyle>
          <a:p/>
        </p:txBody>
      </p:sp>
      <p:sp>
        <p:nvSpPr>
          <p:cNvPr id="444" name="Google Shape;444;g1f03e763ce9_0_1033"/>
          <p:cNvSpPr txBox="1"/>
          <p:nvPr>
            <p:ph idx="19" type="subTitle"/>
          </p:nvPr>
        </p:nvSpPr>
        <p:spPr>
          <a:xfrm>
            <a:off x="8915383" y="5303520"/>
            <a:ext cx="2816400" cy="231600"/>
          </a:xfrm>
          <a:prstGeom prst="rect">
            <a:avLst/>
          </a:prstGeom>
          <a:noFill/>
          <a:ln>
            <a:noFill/>
          </a:ln>
        </p:spPr>
        <p:txBody>
          <a:bodyPr anchorCtr="0" anchor="b" bIns="0" lIns="0" spcFirstLastPara="1" rIns="0" wrap="square" tIns="0">
            <a:noAutofit/>
          </a:bodyPr>
          <a:lstStyle>
            <a:lvl1pPr lvl="0" marR="0" algn="l">
              <a:lnSpc>
                <a:spcPct val="125000"/>
              </a:lnSpc>
              <a:spcBef>
                <a:spcPts val="0"/>
              </a:spcBef>
              <a:spcAft>
                <a:spcPts val="0"/>
              </a:spcAft>
              <a:buSzPts val="1200"/>
              <a:buNone/>
              <a:defRPr b="0"/>
            </a:lvl1pPr>
            <a:lvl2pPr lvl="1" algn="l">
              <a:lnSpc>
                <a:spcPct val="125000"/>
              </a:lnSpc>
              <a:spcBef>
                <a:spcPts val="0"/>
              </a:spcBef>
              <a:spcAft>
                <a:spcPts val="0"/>
              </a:spcAft>
              <a:buSzPts val="1200"/>
              <a:buNone/>
              <a:defRPr b="0"/>
            </a:lvl2pPr>
            <a:lvl3pPr lvl="2" algn="l">
              <a:lnSpc>
                <a:spcPct val="125000"/>
              </a:lnSpc>
              <a:spcBef>
                <a:spcPts val="0"/>
              </a:spcBef>
              <a:spcAft>
                <a:spcPts val="0"/>
              </a:spcAft>
              <a:buSzPts val="1200"/>
              <a:buNone/>
              <a:defRPr b="0"/>
            </a:lvl3pPr>
            <a:lvl4pPr lvl="3" algn="l">
              <a:lnSpc>
                <a:spcPct val="125000"/>
              </a:lnSpc>
              <a:spcBef>
                <a:spcPts val="0"/>
              </a:spcBef>
              <a:spcAft>
                <a:spcPts val="0"/>
              </a:spcAft>
              <a:buSzPts val="1200"/>
              <a:buNone/>
              <a:defRPr b="0"/>
            </a:lvl4pPr>
            <a:lvl5pPr lvl="4" algn="l">
              <a:lnSpc>
                <a:spcPct val="125000"/>
              </a:lnSpc>
              <a:spcBef>
                <a:spcPts val="0"/>
              </a:spcBef>
              <a:spcAft>
                <a:spcPts val="0"/>
              </a:spcAft>
              <a:buSzPts val="1200"/>
              <a:buNone/>
              <a:defRPr b="0"/>
            </a:lvl5pPr>
            <a:lvl6pPr lvl="5" algn="l">
              <a:lnSpc>
                <a:spcPct val="125000"/>
              </a:lnSpc>
              <a:spcBef>
                <a:spcPts val="0"/>
              </a:spcBef>
              <a:spcAft>
                <a:spcPts val="0"/>
              </a:spcAft>
              <a:buSzPts val="1200"/>
              <a:buNone/>
              <a:defRPr b="0"/>
            </a:lvl6pPr>
            <a:lvl7pPr lvl="6" algn="l">
              <a:lnSpc>
                <a:spcPct val="125000"/>
              </a:lnSpc>
              <a:spcBef>
                <a:spcPts val="0"/>
              </a:spcBef>
              <a:spcAft>
                <a:spcPts val="0"/>
              </a:spcAft>
              <a:buSzPts val="1200"/>
              <a:buNone/>
              <a:defRPr b="0"/>
            </a:lvl7pPr>
            <a:lvl8pPr lvl="7" algn="l">
              <a:lnSpc>
                <a:spcPct val="125000"/>
              </a:lnSpc>
              <a:spcBef>
                <a:spcPts val="0"/>
              </a:spcBef>
              <a:spcAft>
                <a:spcPts val="0"/>
              </a:spcAft>
              <a:buSzPts val="1200"/>
              <a:buNone/>
              <a:defRPr b="0"/>
            </a:lvl8pPr>
            <a:lvl9pPr lvl="8" algn="l">
              <a:lnSpc>
                <a:spcPct val="125000"/>
              </a:lnSpc>
              <a:spcBef>
                <a:spcPts val="0"/>
              </a:spcBef>
              <a:spcAft>
                <a:spcPts val="0"/>
              </a:spcAft>
              <a:buSzPts val="1200"/>
              <a:buNone/>
              <a:defRPr b="0"/>
            </a:lvl9pPr>
          </a:lstStyle>
          <a:p/>
        </p:txBody>
      </p:sp>
      <p:sp>
        <p:nvSpPr>
          <p:cNvPr id="445" name="Google Shape;445;g1f03e763ce9_0_1033"/>
          <p:cNvSpPr txBox="1"/>
          <p:nvPr>
            <p:ph idx="20" type="subTitle"/>
          </p:nvPr>
        </p:nvSpPr>
        <p:spPr>
          <a:xfrm>
            <a:off x="5629633" y="2377440"/>
            <a:ext cx="2816400" cy="231600"/>
          </a:xfrm>
          <a:prstGeom prst="rect">
            <a:avLst/>
          </a:prstGeom>
          <a:noFill/>
          <a:ln>
            <a:noFill/>
          </a:ln>
        </p:spPr>
        <p:txBody>
          <a:bodyPr anchorCtr="0" anchor="b" bIns="0" lIns="0" spcFirstLastPara="1" rIns="0" wrap="square" tIns="0">
            <a:noAutofit/>
          </a:bodyPr>
          <a:lstStyle>
            <a:lvl1pPr lvl="0" marR="0" algn="l">
              <a:lnSpc>
                <a:spcPct val="125000"/>
              </a:lnSpc>
              <a:spcBef>
                <a:spcPts val="0"/>
              </a:spcBef>
              <a:spcAft>
                <a:spcPts val="0"/>
              </a:spcAft>
              <a:buSzPts val="1200"/>
              <a:buNone/>
              <a:defRPr b="0"/>
            </a:lvl1pPr>
            <a:lvl2pPr lvl="1" algn="l">
              <a:lnSpc>
                <a:spcPct val="125000"/>
              </a:lnSpc>
              <a:spcBef>
                <a:spcPts val="0"/>
              </a:spcBef>
              <a:spcAft>
                <a:spcPts val="0"/>
              </a:spcAft>
              <a:buSzPts val="1200"/>
              <a:buNone/>
              <a:defRPr b="0"/>
            </a:lvl2pPr>
            <a:lvl3pPr lvl="2" algn="l">
              <a:lnSpc>
                <a:spcPct val="125000"/>
              </a:lnSpc>
              <a:spcBef>
                <a:spcPts val="0"/>
              </a:spcBef>
              <a:spcAft>
                <a:spcPts val="0"/>
              </a:spcAft>
              <a:buSzPts val="1200"/>
              <a:buNone/>
              <a:defRPr b="0"/>
            </a:lvl3pPr>
            <a:lvl4pPr lvl="3" algn="l">
              <a:lnSpc>
                <a:spcPct val="125000"/>
              </a:lnSpc>
              <a:spcBef>
                <a:spcPts val="0"/>
              </a:spcBef>
              <a:spcAft>
                <a:spcPts val="0"/>
              </a:spcAft>
              <a:buSzPts val="1200"/>
              <a:buNone/>
              <a:defRPr b="0"/>
            </a:lvl4pPr>
            <a:lvl5pPr lvl="4" algn="l">
              <a:lnSpc>
                <a:spcPct val="125000"/>
              </a:lnSpc>
              <a:spcBef>
                <a:spcPts val="0"/>
              </a:spcBef>
              <a:spcAft>
                <a:spcPts val="0"/>
              </a:spcAft>
              <a:buSzPts val="1200"/>
              <a:buNone/>
              <a:defRPr b="0"/>
            </a:lvl5pPr>
            <a:lvl6pPr lvl="5" algn="l">
              <a:lnSpc>
                <a:spcPct val="125000"/>
              </a:lnSpc>
              <a:spcBef>
                <a:spcPts val="0"/>
              </a:spcBef>
              <a:spcAft>
                <a:spcPts val="0"/>
              </a:spcAft>
              <a:buSzPts val="1200"/>
              <a:buNone/>
              <a:defRPr b="0"/>
            </a:lvl6pPr>
            <a:lvl7pPr lvl="6" algn="l">
              <a:lnSpc>
                <a:spcPct val="125000"/>
              </a:lnSpc>
              <a:spcBef>
                <a:spcPts val="0"/>
              </a:spcBef>
              <a:spcAft>
                <a:spcPts val="0"/>
              </a:spcAft>
              <a:buSzPts val="1200"/>
              <a:buNone/>
              <a:defRPr b="0"/>
            </a:lvl7pPr>
            <a:lvl8pPr lvl="7" algn="l">
              <a:lnSpc>
                <a:spcPct val="125000"/>
              </a:lnSpc>
              <a:spcBef>
                <a:spcPts val="0"/>
              </a:spcBef>
              <a:spcAft>
                <a:spcPts val="0"/>
              </a:spcAft>
              <a:buSzPts val="1200"/>
              <a:buNone/>
              <a:defRPr b="0"/>
            </a:lvl8pPr>
            <a:lvl9pPr lvl="8" algn="l">
              <a:lnSpc>
                <a:spcPct val="125000"/>
              </a:lnSpc>
              <a:spcBef>
                <a:spcPts val="0"/>
              </a:spcBef>
              <a:spcAft>
                <a:spcPts val="0"/>
              </a:spcAft>
              <a:buSzPts val="1200"/>
              <a:buNone/>
              <a:defRPr b="0"/>
            </a:lvl9pPr>
          </a:lstStyle>
          <a:p/>
        </p:txBody>
      </p:sp>
      <p:sp>
        <p:nvSpPr>
          <p:cNvPr id="446" name="Google Shape;446;g1f03e763ce9_0_1033"/>
          <p:cNvSpPr txBox="1"/>
          <p:nvPr>
            <p:ph idx="21" type="subTitle"/>
          </p:nvPr>
        </p:nvSpPr>
        <p:spPr>
          <a:xfrm>
            <a:off x="8915383" y="2377440"/>
            <a:ext cx="2816400" cy="231600"/>
          </a:xfrm>
          <a:prstGeom prst="rect">
            <a:avLst/>
          </a:prstGeom>
          <a:noFill/>
          <a:ln>
            <a:noFill/>
          </a:ln>
        </p:spPr>
        <p:txBody>
          <a:bodyPr anchorCtr="0" anchor="b" bIns="0" lIns="0" spcFirstLastPara="1" rIns="0" wrap="square" tIns="0">
            <a:noAutofit/>
          </a:bodyPr>
          <a:lstStyle>
            <a:lvl1pPr lvl="0" marR="0" algn="l">
              <a:lnSpc>
                <a:spcPct val="125000"/>
              </a:lnSpc>
              <a:spcBef>
                <a:spcPts val="0"/>
              </a:spcBef>
              <a:spcAft>
                <a:spcPts val="0"/>
              </a:spcAft>
              <a:buSzPts val="1200"/>
              <a:buNone/>
              <a:defRPr b="0"/>
            </a:lvl1pPr>
            <a:lvl2pPr lvl="1" algn="l">
              <a:lnSpc>
                <a:spcPct val="125000"/>
              </a:lnSpc>
              <a:spcBef>
                <a:spcPts val="0"/>
              </a:spcBef>
              <a:spcAft>
                <a:spcPts val="0"/>
              </a:spcAft>
              <a:buSzPts val="1200"/>
              <a:buNone/>
              <a:defRPr b="0"/>
            </a:lvl2pPr>
            <a:lvl3pPr lvl="2" algn="l">
              <a:lnSpc>
                <a:spcPct val="125000"/>
              </a:lnSpc>
              <a:spcBef>
                <a:spcPts val="0"/>
              </a:spcBef>
              <a:spcAft>
                <a:spcPts val="0"/>
              </a:spcAft>
              <a:buSzPts val="1200"/>
              <a:buNone/>
              <a:defRPr b="0"/>
            </a:lvl3pPr>
            <a:lvl4pPr lvl="3" algn="l">
              <a:lnSpc>
                <a:spcPct val="125000"/>
              </a:lnSpc>
              <a:spcBef>
                <a:spcPts val="0"/>
              </a:spcBef>
              <a:spcAft>
                <a:spcPts val="0"/>
              </a:spcAft>
              <a:buSzPts val="1200"/>
              <a:buNone/>
              <a:defRPr b="0"/>
            </a:lvl4pPr>
            <a:lvl5pPr lvl="4" algn="l">
              <a:lnSpc>
                <a:spcPct val="125000"/>
              </a:lnSpc>
              <a:spcBef>
                <a:spcPts val="0"/>
              </a:spcBef>
              <a:spcAft>
                <a:spcPts val="0"/>
              </a:spcAft>
              <a:buSzPts val="1200"/>
              <a:buNone/>
              <a:defRPr b="0"/>
            </a:lvl5pPr>
            <a:lvl6pPr lvl="5" algn="l">
              <a:lnSpc>
                <a:spcPct val="125000"/>
              </a:lnSpc>
              <a:spcBef>
                <a:spcPts val="0"/>
              </a:spcBef>
              <a:spcAft>
                <a:spcPts val="0"/>
              </a:spcAft>
              <a:buSzPts val="1200"/>
              <a:buNone/>
              <a:defRPr b="0"/>
            </a:lvl6pPr>
            <a:lvl7pPr lvl="6" algn="l">
              <a:lnSpc>
                <a:spcPct val="125000"/>
              </a:lnSpc>
              <a:spcBef>
                <a:spcPts val="0"/>
              </a:spcBef>
              <a:spcAft>
                <a:spcPts val="0"/>
              </a:spcAft>
              <a:buSzPts val="1200"/>
              <a:buNone/>
              <a:defRPr b="0"/>
            </a:lvl7pPr>
            <a:lvl8pPr lvl="7" algn="l">
              <a:lnSpc>
                <a:spcPct val="125000"/>
              </a:lnSpc>
              <a:spcBef>
                <a:spcPts val="0"/>
              </a:spcBef>
              <a:spcAft>
                <a:spcPts val="0"/>
              </a:spcAft>
              <a:buSzPts val="1200"/>
              <a:buNone/>
              <a:defRPr b="0"/>
            </a:lvl8pPr>
            <a:lvl9pPr lvl="8" algn="l">
              <a:lnSpc>
                <a:spcPct val="125000"/>
              </a:lnSpc>
              <a:spcBef>
                <a:spcPts val="0"/>
              </a:spcBef>
              <a:spcAft>
                <a:spcPts val="0"/>
              </a:spcAft>
              <a:buSzPts val="1200"/>
              <a:buNone/>
              <a:defRPr b="0"/>
            </a:lvl9pPr>
          </a:lstStyle>
          <a:p/>
        </p:txBody>
      </p:sp>
      <p:sp>
        <p:nvSpPr>
          <p:cNvPr id="447" name="Google Shape;447;g1f03e763ce9_0_1033"/>
          <p:cNvSpPr txBox="1"/>
          <p:nvPr>
            <p:ph idx="22" type="subTitle"/>
          </p:nvPr>
        </p:nvSpPr>
        <p:spPr>
          <a:xfrm>
            <a:off x="5629633" y="3535680"/>
            <a:ext cx="2816400" cy="231600"/>
          </a:xfrm>
          <a:prstGeom prst="rect">
            <a:avLst/>
          </a:prstGeom>
          <a:noFill/>
          <a:ln>
            <a:noFill/>
          </a:ln>
        </p:spPr>
        <p:txBody>
          <a:bodyPr anchorCtr="0" anchor="b" bIns="0" lIns="0" spcFirstLastPara="1" rIns="0" wrap="square" tIns="0">
            <a:noAutofit/>
          </a:bodyPr>
          <a:lstStyle>
            <a:lvl1pPr lvl="0" marR="0" algn="l">
              <a:lnSpc>
                <a:spcPct val="125000"/>
              </a:lnSpc>
              <a:spcBef>
                <a:spcPts val="0"/>
              </a:spcBef>
              <a:spcAft>
                <a:spcPts val="0"/>
              </a:spcAft>
              <a:buSzPts val="1200"/>
              <a:buNone/>
              <a:defRPr b="0"/>
            </a:lvl1pPr>
            <a:lvl2pPr lvl="1" algn="l">
              <a:lnSpc>
                <a:spcPct val="125000"/>
              </a:lnSpc>
              <a:spcBef>
                <a:spcPts val="0"/>
              </a:spcBef>
              <a:spcAft>
                <a:spcPts val="0"/>
              </a:spcAft>
              <a:buSzPts val="1200"/>
              <a:buNone/>
              <a:defRPr b="0"/>
            </a:lvl2pPr>
            <a:lvl3pPr lvl="2" algn="l">
              <a:lnSpc>
                <a:spcPct val="125000"/>
              </a:lnSpc>
              <a:spcBef>
                <a:spcPts val="0"/>
              </a:spcBef>
              <a:spcAft>
                <a:spcPts val="0"/>
              </a:spcAft>
              <a:buSzPts val="1200"/>
              <a:buNone/>
              <a:defRPr b="0"/>
            </a:lvl3pPr>
            <a:lvl4pPr lvl="3" algn="l">
              <a:lnSpc>
                <a:spcPct val="125000"/>
              </a:lnSpc>
              <a:spcBef>
                <a:spcPts val="0"/>
              </a:spcBef>
              <a:spcAft>
                <a:spcPts val="0"/>
              </a:spcAft>
              <a:buSzPts val="1200"/>
              <a:buNone/>
              <a:defRPr b="0"/>
            </a:lvl4pPr>
            <a:lvl5pPr lvl="4" algn="l">
              <a:lnSpc>
                <a:spcPct val="125000"/>
              </a:lnSpc>
              <a:spcBef>
                <a:spcPts val="0"/>
              </a:spcBef>
              <a:spcAft>
                <a:spcPts val="0"/>
              </a:spcAft>
              <a:buSzPts val="1200"/>
              <a:buNone/>
              <a:defRPr b="0"/>
            </a:lvl5pPr>
            <a:lvl6pPr lvl="5" algn="l">
              <a:lnSpc>
                <a:spcPct val="125000"/>
              </a:lnSpc>
              <a:spcBef>
                <a:spcPts val="0"/>
              </a:spcBef>
              <a:spcAft>
                <a:spcPts val="0"/>
              </a:spcAft>
              <a:buSzPts val="1200"/>
              <a:buNone/>
              <a:defRPr b="0"/>
            </a:lvl6pPr>
            <a:lvl7pPr lvl="6" algn="l">
              <a:lnSpc>
                <a:spcPct val="125000"/>
              </a:lnSpc>
              <a:spcBef>
                <a:spcPts val="0"/>
              </a:spcBef>
              <a:spcAft>
                <a:spcPts val="0"/>
              </a:spcAft>
              <a:buSzPts val="1200"/>
              <a:buNone/>
              <a:defRPr b="0"/>
            </a:lvl7pPr>
            <a:lvl8pPr lvl="7" algn="l">
              <a:lnSpc>
                <a:spcPct val="125000"/>
              </a:lnSpc>
              <a:spcBef>
                <a:spcPts val="0"/>
              </a:spcBef>
              <a:spcAft>
                <a:spcPts val="0"/>
              </a:spcAft>
              <a:buSzPts val="1200"/>
              <a:buNone/>
              <a:defRPr b="0"/>
            </a:lvl8pPr>
            <a:lvl9pPr lvl="8" algn="l">
              <a:lnSpc>
                <a:spcPct val="125000"/>
              </a:lnSpc>
              <a:spcBef>
                <a:spcPts val="0"/>
              </a:spcBef>
              <a:spcAft>
                <a:spcPts val="0"/>
              </a:spcAft>
              <a:buSzPts val="1200"/>
              <a:buNone/>
              <a:defRPr b="0"/>
            </a:lvl9pPr>
          </a:lstStyle>
          <a:p/>
        </p:txBody>
      </p:sp>
      <p:sp>
        <p:nvSpPr>
          <p:cNvPr id="448" name="Google Shape;448;g1f03e763ce9_0_1033"/>
          <p:cNvSpPr txBox="1"/>
          <p:nvPr>
            <p:ph idx="23" type="subTitle"/>
          </p:nvPr>
        </p:nvSpPr>
        <p:spPr>
          <a:xfrm>
            <a:off x="8915383" y="3535680"/>
            <a:ext cx="2816400" cy="231600"/>
          </a:xfrm>
          <a:prstGeom prst="rect">
            <a:avLst/>
          </a:prstGeom>
          <a:noFill/>
          <a:ln>
            <a:noFill/>
          </a:ln>
        </p:spPr>
        <p:txBody>
          <a:bodyPr anchorCtr="0" anchor="b" bIns="0" lIns="0" spcFirstLastPara="1" rIns="0" wrap="square" tIns="0">
            <a:noAutofit/>
          </a:bodyPr>
          <a:lstStyle>
            <a:lvl1pPr lvl="0" marR="0" algn="l">
              <a:lnSpc>
                <a:spcPct val="125000"/>
              </a:lnSpc>
              <a:spcBef>
                <a:spcPts val="0"/>
              </a:spcBef>
              <a:spcAft>
                <a:spcPts val="0"/>
              </a:spcAft>
              <a:buSzPts val="1200"/>
              <a:buNone/>
              <a:defRPr b="0"/>
            </a:lvl1pPr>
            <a:lvl2pPr lvl="1" algn="l">
              <a:lnSpc>
                <a:spcPct val="125000"/>
              </a:lnSpc>
              <a:spcBef>
                <a:spcPts val="0"/>
              </a:spcBef>
              <a:spcAft>
                <a:spcPts val="0"/>
              </a:spcAft>
              <a:buSzPts val="1200"/>
              <a:buNone/>
              <a:defRPr b="0"/>
            </a:lvl2pPr>
            <a:lvl3pPr lvl="2" algn="l">
              <a:lnSpc>
                <a:spcPct val="125000"/>
              </a:lnSpc>
              <a:spcBef>
                <a:spcPts val="0"/>
              </a:spcBef>
              <a:spcAft>
                <a:spcPts val="0"/>
              </a:spcAft>
              <a:buSzPts val="1200"/>
              <a:buNone/>
              <a:defRPr b="0"/>
            </a:lvl3pPr>
            <a:lvl4pPr lvl="3" algn="l">
              <a:lnSpc>
                <a:spcPct val="125000"/>
              </a:lnSpc>
              <a:spcBef>
                <a:spcPts val="0"/>
              </a:spcBef>
              <a:spcAft>
                <a:spcPts val="0"/>
              </a:spcAft>
              <a:buSzPts val="1200"/>
              <a:buNone/>
              <a:defRPr b="0"/>
            </a:lvl4pPr>
            <a:lvl5pPr lvl="4" algn="l">
              <a:lnSpc>
                <a:spcPct val="125000"/>
              </a:lnSpc>
              <a:spcBef>
                <a:spcPts val="0"/>
              </a:spcBef>
              <a:spcAft>
                <a:spcPts val="0"/>
              </a:spcAft>
              <a:buSzPts val="1200"/>
              <a:buNone/>
              <a:defRPr b="0"/>
            </a:lvl5pPr>
            <a:lvl6pPr lvl="5" algn="l">
              <a:lnSpc>
                <a:spcPct val="125000"/>
              </a:lnSpc>
              <a:spcBef>
                <a:spcPts val="0"/>
              </a:spcBef>
              <a:spcAft>
                <a:spcPts val="0"/>
              </a:spcAft>
              <a:buSzPts val="1200"/>
              <a:buNone/>
              <a:defRPr b="0"/>
            </a:lvl6pPr>
            <a:lvl7pPr lvl="6" algn="l">
              <a:lnSpc>
                <a:spcPct val="125000"/>
              </a:lnSpc>
              <a:spcBef>
                <a:spcPts val="0"/>
              </a:spcBef>
              <a:spcAft>
                <a:spcPts val="0"/>
              </a:spcAft>
              <a:buSzPts val="1200"/>
              <a:buNone/>
              <a:defRPr b="0"/>
            </a:lvl7pPr>
            <a:lvl8pPr lvl="7" algn="l">
              <a:lnSpc>
                <a:spcPct val="125000"/>
              </a:lnSpc>
              <a:spcBef>
                <a:spcPts val="0"/>
              </a:spcBef>
              <a:spcAft>
                <a:spcPts val="0"/>
              </a:spcAft>
              <a:buSzPts val="1200"/>
              <a:buNone/>
              <a:defRPr b="0"/>
            </a:lvl8pPr>
            <a:lvl9pPr lvl="8" algn="l">
              <a:lnSpc>
                <a:spcPct val="125000"/>
              </a:lnSpc>
              <a:spcBef>
                <a:spcPts val="0"/>
              </a:spcBef>
              <a:spcAft>
                <a:spcPts val="0"/>
              </a:spcAft>
              <a:buSzPts val="1200"/>
              <a:buNone/>
              <a:defRPr b="0"/>
            </a:lvl9pPr>
          </a:lstStyle>
          <a:p/>
        </p:txBody>
      </p:sp>
      <p:sp>
        <p:nvSpPr>
          <p:cNvPr id="449" name="Google Shape;449;g1f03e763ce9_0_1033"/>
          <p:cNvSpPr txBox="1"/>
          <p:nvPr>
            <p:ph idx="24" type="subTitle"/>
          </p:nvPr>
        </p:nvSpPr>
        <p:spPr>
          <a:xfrm>
            <a:off x="5629633" y="4693920"/>
            <a:ext cx="2816400" cy="231600"/>
          </a:xfrm>
          <a:prstGeom prst="rect">
            <a:avLst/>
          </a:prstGeom>
          <a:noFill/>
          <a:ln>
            <a:noFill/>
          </a:ln>
        </p:spPr>
        <p:txBody>
          <a:bodyPr anchorCtr="0" anchor="b" bIns="0" lIns="0" spcFirstLastPara="1" rIns="0" wrap="square" tIns="0">
            <a:noAutofit/>
          </a:bodyPr>
          <a:lstStyle>
            <a:lvl1pPr lvl="0" marR="0" algn="l">
              <a:lnSpc>
                <a:spcPct val="125000"/>
              </a:lnSpc>
              <a:spcBef>
                <a:spcPts val="0"/>
              </a:spcBef>
              <a:spcAft>
                <a:spcPts val="0"/>
              </a:spcAft>
              <a:buSzPts val="1200"/>
              <a:buNone/>
              <a:defRPr b="0"/>
            </a:lvl1pPr>
            <a:lvl2pPr lvl="1" algn="l">
              <a:lnSpc>
                <a:spcPct val="125000"/>
              </a:lnSpc>
              <a:spcBef>
                <a:spcPts val="0"/>
              </a:spcBef>
              <a:spcAft>
                <a:spcPts val="0"/>
              </a:spcAft>
              <a:buSzPts val="1200"/>
              <a:buNone/>
              <a:defRPr b="0"/>
            </a:lvl2pPr>
            <a:lvl3pPr lvl="2" algn="l">
              <a:lnSpc>
                <a:spcPct val="125000"/>
              </a:lnSpc>
              <a:spcBef>
                <a:spcPts val="0"/>
              </a:spcBef>
              <a:spcAft>
                <a:spcPts val="0"/>
              </a:spcAft>
              <a:buSzPts val="1200"/>
              <a:buNone/>
              <a:defRPr b="0"/>
            </a:lvl3pPr>
            <a:lvl4pPr lvl="3" algn="l">
              <a:lnSpc>
                <a:spcPct val="125000"/>
              </a:lnSpc>
              <a:spcBef>
                <a:spcPts val="0"/>
              </a:spcBef>
              <a:spcAft>
                <a:spcPts val="0"/>
              </a:spcAft>
              <a:buSzPts val="1200"/>
              <a:buNone/>
              <a:defRPr b="0"/>
            </a:lvl4pPr>
            <a:lvl5pPr lvl="4" algn="l">
              <a:lnSpc>
                <a:spcPct val="125000"/>
              </a:lnSpc>
              <a:spcBef>
                <a:spcPts val="0"/>
              </a:spcBef>
              <a:spcAft>
                <a:spcPts val="0"/>
              </a:spcAft>
              <a:buSzPts val="1200"/>
              <a:buNone/>
              <a:defRPr b="0"/>
            </a:lvl5pPr>
            <a:lvl6pPr lvl="5" algn="l">
              <a:lnSpc>
                <a:spcPct val="125000"/>
              </a:lnSpc>
              <a:spcBef>
                <a:spcPts val="0"/>
              </a:spcBef>
              <a:spcAft>
                <a:spcPts val="0"/>
              </a:spcAft>
              <a:buSzPts val="1200"/>
              <a:buNone/>
              <a:defRPr b="0"/>
            </a:lvl6pPr>
            <a:lvl7pPr lvl="6" algn="l">
              <a:lnSpc>
                <a:spcPct val="125000"/>
              </a:lnSpc>
              <a:spcBef>
                <a:spcPts val="0"/>
              </a:spcBef>
              <a:spcAft>
                <a:spcPts val="0"/>
              </a:spcAft>
              <a:buSzPts val="1200"/>
              <a:buNone/>
              <a:defRPr b="0"/>
            </a:lvl7pPr>
            <a:lvl8pPr lvl="7" algn="l">
              <a:lnSpc>
                <a:spcPct val="125000"/>
              </a:lnSpc>
              <a:spcBef>
                <a:spcPts val="0"/>
              </a:spcBef>
              <a:spcAft>
                <a:spcPts val="0"/>
              </a:spcAft>
              <a:buSzPts val="1200"/>
              <a:buNone/>
              <a:defRPr b="0"/>
            </a:lvl8pPr>
            <a:lvl9pPr lvl="8" algn="l">
              <a:lnSpc>
                <a:spcPct val="125000"/>
              </a:lnSpc>
              <a:spcBef>
                <a:spcPts val="0"/>
              </a:spcBef>
              <a:spcAft>
                <a:spcPts val="0"/>
              </a:spcAft>
              <a:buSzPts val="1200"/>
              <a:buNone/>
              <a:defRPr b="0"/>
            </a:lvl9pPr>
          </a:lstStyle>
          <a:p/>
        </p:txBody>
      </p:sp>
      <p:sp>
        <p:nvSpPr>
          <p:cNvPr id="450" name="Google Shape;450;g1f03e763ce9_0_1033"/>
          <p:cNvSpPr txBox="1"/>
          <p:nvPr>
            <p:ph idx="25" type="subTitle"/>
          </p:nvPr>
        </p:nvSpPr>
        <p:spPr>
          <a:xfrm>
            <a:off x="8915383" y="4693920"/>
            <a:ext cx="2816400" cy="231600"/>
          </a:xfrm>
          <a:prstGeom prst="rect">
            <a:avLst/>
          </a:prstGeom>
          <a:noFill/>
          <a:ln>
            <a:noFill/>
          </a:ln>
        </p:spPr>
        <p:txBody>
          <a:bodyPr anchorCtr="0" anchor="b" bIns="0" lIns="0" spcFirstLastPara="1" rIns="0" wrap="square" tIns="0">
            <a:noAutofit/>
          </a:bodyPr>
          <a:lstStyle>
            <a:lvl1pPr lvl="0" marR="0" algn="l">
              <a:lnSpc>
                <a:spcPct val="125000"/>
              </a:lnSpc>
              <a:spcBef>
                <a:spcPts val="0"/>
              </a:spcBef>
              <a:spcAft>
                <a:spcPts val="0"/>
              </a:spcAft>
              <a:buSzPts val="1200"/>
              <a:buNone/>
              <a:defRPr b="0"/>
            </a:lvl1pPr>
            <a:lvl2pPr lvl="1" algn="l">
              <a:lnSpc>
                <a:spcPct val="125000"/>
              </a:lnSpc>
              <a:spcBef>
                <a:spcPts val="0"/>
              </a:spcBef>
              <a:spcAft>
                <a:spcPts val="0"/>
              </a:spcAft>
              <a:buSzPts val="1200"/>
              <a:buNone/>
              <a:defRPr b="0"/>
            </a:lvl2pPr>
            <a:lvl3pPr lvl="2" algn="l">
              <a:lnSpc>
                <a:spcPct val="125000"/>
              </a:lnSpc>
              <a:spcBef>
                <a:spcPts val="0"/>
              </a:spcBef>
              <a:spcAft>
                <a:spcPts val="0"/>
              </a:spcAft>
              <a:buSzPts val="1200"/>
              <a:buNone/>
              <a:defRPr b="0"/>
            </a:lvl3pPr>
            <a:lvl4pPr lvl="3" algn="l">
              <a:lnSpc>
                <a:spcPct val="125000"/>
              </a:lnSpc>
              <a:spcBef>
                <a:spcPts val="0"/>
              </a:spcBef>
              <a:spcAft>
                <a:spcPts val="0"/>
              </a:spcAft>
              <a:buSzPts val="1200"/>
              <a:buNone/>
              <a:defRPr b="0"/>
            </a:lvl4pPr>
            <a:lvl5pPr lvl="4" algn="l">
              <a:lnSpc>
                <a:spcPct val="125000"/>
              </a:lnSpc>
              <a:spcBef>
                <a:spcPts val="0"/>
              </a:spcBef>
              <a:spcAft>
                <a:spcPts val="0"/>
              </a:spcAft>
              <a:buSzPts val="1200"/>
              <a:buNone/>
              <a:defRPr b="0"/>
            </a:lvl5pPr>
            <a:lvl6pPr lvl="5" algn="l">
              <a:lnSpc>
                <a:spcPct val="125000"/>
              </a:lnSpc>
              <a:spcBef>
                <a:spcPts val="0"/>
              </a:spcBef>
              <a:spcAft>
                <a:spcPts val="0"/>
              </a:spcAft>
              <a:buSzPts val="1200"/>
              <a:buNone/>
              <a:defRPr b="0"/>
            </a:lvl6pPr>
            <a:lvl7pPr lvl="6" algn="l">
              <a:lnSpc>
                <a:spcPct val="125000"/>
              </a:lnSpc>
              <a:spcBef>
                <a:spcPts val="0"/>
              </a:spcBef>
              <a:spcAft>
                <a:spcPts val="0"/>
              </a:spcAft>
              <a:buSzPts val="1200"/>
              <a:buNone/>
              <a:defRPr b="0"/>
            </a:lvl7pPr>
            <a:lvl8pPr lvl="7" algn="l">
              <a:lnSpc>
                <a:spcPct val="125000"/>
              </a:lnSpc>
              <a:spcBef>
                <a:spcPts val="0"/>
              </a:spcBef>
              <a:spcAft>
                <a:spcPts val="0"/>
              </a:spcAft>
              <a:buSzPts val="1200"/>
              <a:buNone/>
              <a:defRPr b="0"/>
            </a:lvl8pPr>
            <a:lvl9pPr lvl="8" algn="l">
              <a:lnSpc>
                <a:spcPct val="125000"/>
              </a:lnSpc>
              <a:spcBef>
                <a:spcPts val="0"/>
              </a:spcBef>
              <a:spcAft>
                <a:spcPts val="0"/>
              </a:spcAft>
              <a:buSzPts val="1200"/>
              <a:buNone/>
              <a:defRPr b="0"/>
            </a:lvl9pPr>
          </a:lstStyle>
          <a:p/>
        </p:txBody>
      </p:sp>
      <p:sp>
        <p:nvSpPr>
          <p:cNvPr id="451" name="Google Shape;451;g1f03e763ce9_0_1033"/>
          <p:cNvSpPr txBox="1"/>
          <p:nvPr>
            <p:ph idx="26" type="subTitle"/>
          </p:nvPr>
        </p:nvSpPr>
        <p:spPr>
          <a:xfrm>
            <a:off x="5629633" y="5852160"/>
            <a:ext cx="2816400" cy="231600"/>
          </a:xfrm>
          <a:prstGeom prst="rect">
            <a:avLst/>
          </a:prstGeom>
          <a:noFill/>
          <a:ln>
            <a:noFill/>
          </a:ln>
        </p:spPr>
        <p:txBody>
          <a:bodyPr anchorCtr="0" anchor="b" bIns="0" lIns="0" spcFirstLastPara="1" rIns="0" wrap="square" tIns="0">
            <a:noAutofit/>
          </a:bodyPr>
          <a:lstStyle>
            <a:lvl1pPr lvl="0" marR="0" algn="l">
              <a:lnSpc>
                <a:spcPct val="125000"/>
              </a:lnSpc>
              <a:spcBef>
                <a:spcPts val="0"/>
              </a:spcBef>
              <a:spcAft>
                <a:spcPts val="0"/>
              </a:spcAft>
              <a:buSzPts val="1200"/>
              <a:buNone/>
              <a:defRPr b="0"/>
            </a:lvl1pPr>
            <a:lvl2pPr lvl="1" algn="l">
              <a:lnSpc>
                <a:spcPct val="125000"/>
              </a:lnSpc>
              <a:spcBef>
                <a:spcPts val="0"/>
              </a:spcBef>
              <a:spcAft>
                <a:spcPts val="0"/>
              </a:spcAft>
              <a:buSzPts val="1200"/>
              <a:buNone/>
              <a:defRPr b="0"/>
            </a:lvl2pPr>
            <a:lvl3pPr lvl="2" algn="l">
              <a:lnSpc>
                <a:spcPct val="125000"/>
              </a:lnSpc>
              <a:spcBef>
                <a:spcPts val="0"/>
              </a:spcBef>
              <a:spcAft>
                <a:spcPts val="0"/>
              </a:spcAft>
              <a:buSzPts val="1200"/>
              <a:buNone/>
              <a:defRPr b="0"/>
            </a:lvl3pPr>
            <a:lvl4pPr lvl="3" algn="l">
              <a:lnSpc>
                <a:spcPct val="125000"/>
              </a:lnSpc>
              <a:spcBef>
                <a:spcPts val="0"/>
              </a:spcBef>
              <a:spcAft>
                <a:spcPts val="0"/>
              </a:spcAft>
              <a:buSzPts val="1200"/>
              <a:buNone/>
              <a:defRPr b="0"/>
            </a:lvl4pPr>
            <a:lvl5pPr lvl="4" algn="l">
              <a:lnSpc>
                <a:spcPct val="125000"/>
              </a:lnSpc>
              <a:spcBef>
                <a:spcPts val="0"/>
              </a:spcBef>
              <a:spcAft>
                <a:spcPts val="0"/>
              </a:spcAft>
              <a:buSzPts val="1200"/>
              <a:buNone/>
              <a:defRPr b="0"/>
            </a:lvl5pPr>
            <a:lvl6pPr lvl="5" algn="l">
              <a:lnSpc>
                <a:spcPct val="125000"/>
              </a:lnSpc>
              <a:spcBef>
                <a:spcPts val="0"/>
              </a:spcBef>
              <a:spcAft>
                <a:spcPts val="0"/>
              </a:spcAft>
              <a:buSzPts val="1200"/>
              <a:buNone/>
              <a:defRPr b="0"/>
            </a:lvl6pPr>
            <a:lvl7pPr lvl="6" algn="l">
              <a:lnSpc>
                <a:spcPct val="125000"/>
              </a:lnSpc>
              <a:spcBef>
                <a:spcPts val="0"/>
              </a:spcBef>
              <a:spcAft>
                <a:spcPts val="0"/>
              </a:spcAft>
              <a:buSzPts val="1200"/>
              <a:buNone/>
              <a:defRPr b="0"/>
            </a:lvl7pPr>
            <a:lvl8pPr lvl="7" algn="l">
              <a:lnSpc>
                <a:spcPct val="125000"/>
              </a:lnSpc>
              <a:spcBef>
                <a:spcPts val="0"/>
              </a:spcBef>
              <a:spcAft>
                <a:spcPts val="0"/>
              </a:spcAft>
              <a:buSzPts val="1200"/>
              <a:buNone/>
              <a:defRPr b="0"/>
            </a:lvl8pPr>
            <a:lvl9pPr lvl="8" algn="l">
              <a:lnSpc>
                <a:spcPct val="125000"/>
              </a:lnSpc>
              <a:spcBef>
                <a:spcPts val="0"/>
              </a:spcBef>
              <a:spcAft>
                <a:spcPts val="0"/>
              </a:spcAft>
              <a:buSzPts val="1200"/>
              <a:buNone/>
              <a:defRPr b="0"/>
            </a:lvl9pPr>
          </a:lstStyle>
          <a:p/>
        </p:txBody>
      </p:sp>
      <p:sp>
        <p:nvSpPr>
          <p:cNvPr id="452" name="Google Shape;452;g1f03e763ce9_0_1033"/>
          <p:cNvSpPr txBox="1"/>
          <p:nvPr>
            <p:ph idx="27" type="subTitle"/>
          </p:nvPr>
        </p:nvSpPr>
        <p:spPr>
          <a:xfrm>
            <a:off x="8915383" y="5852160"/>
            <a:ext cx="2816400" cy="231600"/>
          </a:xfrm>
          <a:prstGeom prst="rect">
            <a:avLst/>
          </a:prstGeom>
          <a:noFill/>
          <a:ln>
            <a:noFill/>
          </a:ln>
        </p:spPr>
        <p:txBody>
          <a:bodyPr anchorCtr="0" anchor="b" bIns="0" lIns="0" spcFirstLastPara="1" rIns="0" wrap="square" tIns="0">
            <a:noAutofit/>
          </a:bodyPr>
          <a:lstStyle>
            <a:lvl1pPr lvl="0" marR="0" algn="l">
              <a:lnSpc>
                <a:spcPct val="125000"/>
              </a:lnSpc>
              <a:spcBef>
                <a:spcPts val="0"/>
              </a:spcBef>
              <a:spcAft>
                <a:spcPts val="0"/>
              </a:spcAft>
              <a:buSzPts val="1200"/>
              <a:buNone/>
              <a:defRPr b="0"/>
            </a:lvl1pPr>
            <a:lvl2pPr lvl="1" algn="l">
              <a:lnSpc>
                <a:spcPct val="125000"/>
              </a:lnSpc>
              <a:spcBef>
                <a:spcPts val="0"/>
              </a:spcBef>
              <a:spcAft>
                <a:spcPts val="0"/>
              </a:spcAft>
              <a:buSzPts val="1200"/>
              <a:buNone/>
              <a:defRPr b="0"/>
            </a:lvl2pPr>
            <a:lvl3pPr lvl="2" algn="l">
              <a:lnSpc>
                <a:spcPct val="125000"/>
              </a:lnSpc>
              <a:spcBef>
                <a:spcPts val="0"/>
              </a:spcBef>
              <a:spcAft>
                <a:spcPts val="0"/>
              </a:spcAft>
              <a:buSzPts val="1200"/>
              <a:buNone/>
              <a:defRPr b="0"/>
            </a:lvl3pPr>
            <a:lvl4pPr lvl="3" algn="l">
              <a:lnSpc>
                <a:spcPct val="125000"/>
              </a:lnSpc>
              <a:spcBef>
                <a:spcPts val="0"/>
              </a:spcBef>
              <a:spcAft>
                <a:spcPts val="0"/>
              </a:spcAft>
              <a:buSzPts val="1200"/>
              <a:buNone/>
              <a:defRPr b="0"/>
            </a:lvl4pPr>
            <a:lvl5pPr lvl="4" algn="l">
              <a:lnSpc>
                <a:spcPct val="125000"/>
              </a:lnSpc>
              <a:spcBef>
                <a:spcPts val="0"/>
              </a:spcBef>
              <a:spcAft>
                <a:spcPts val="0"/>
              </a:spcAft>
              <a:buSzPts val="1200"/>
              <a:buNone/>
              <a:defRPr b="0"/>
            </a:lvl5pPr>
            <a:lvl6pPr lvl="5" algn="l">
              <a:lnSpc>
                <a:spcPct val="125000"/>
              </a:lnSpc>
              <a:spcBef>
                <a:spcPts val="0"/>
              </a:spcBef>
              <a:spcAft>
                <a:spcPts val="0"/>
              </a:spcAft>
              <a:buSzPts val="1200"/>
              <a:buNone/>
              <a:defRPr b="0"/>
            </a:lvl6pPr>
            <a:lvl7pPr lvl="6" algn="l">
              <a:lnSpc>
                <a:spcPct val="125000"/>
              </a:lnSpc>
              <a:spcBef>
                <a:spcPts val="0"/>
              </a:spcBef>
              <a:spcAft>
                <a:spcPts val="0"/>
              </a:spcAft>
              <a:buSzPts val="1200"/>
              <a:buNone/>
              <a:defRPr b="0"/>
            </a:lvl7pPr>
            <a:lvl8pPr lvl="7" algn="l">
              <a:lnSpc>
                <a:spcPct val="125000"/>
              </a:lnSpc>
              <a:spcBef>
                <a:spcPts val="0"/>
              </a:spcBef>
              <a:spcAft>
                <a:spcPts val="0"/>
              </a:spcAft>
              <a:buSzPts val="1200"/>
              <a:buNone/>
              <a:defRPr b="0"/>
            </a:lvl8pPr>
            <a:lvl9pPr lvl="8" algn="l">
              <a:lnSpc>
                <a:spcPct val="125000"/>
              </a:lnSpc>
              <a:spcBef>
                <a:spcPts val="0"/>
              </a:spcBef>
              <a:spcAft>
                <a:spcPts val="0"/>
              </a:spcAft>
              <a:buSzPts val="1200"/>
              <a:buNone/>
              <a:defRPr b="0"/>
            </a:lvl9pPr>
          </a:lstStyle>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Mission">
  <p:cSld name="SECTION_HEADER_2_1_2_1_2">
    <p:bg>
      <p:bgPr>
        <a:solidFill>
          <a:schemeClr val="accent3"/>
        </a:solidFill>
      </p:bgPr>
    </p:bg>
    <p:spTree>
      <p:nvGrpSpPr>
        <p:cNvPr id="453" name="Shape 453"/>
        <p:cNvGrpSpPr/>
        <p:nvPr/>
      </p:nvGrpSpPr>
      <p:grpSpPr>
        <a:xfrm>
          <a:off x="0" y="0"/>
          <a:ext cx="0" cy="0"/>
          <a:chOff x="0" y="0"/>
          <a:chExt cx="0" cy="0"/>
        </a:xfrm>
      </p:grpSpPr>
      <p:sp>
        <p:nvSpPr>
          <p:cNvPr id="454" name="Google Shape;454;g1f03e763ce9_0_1059"/>
          <p:cNvSpPr txBox="1"/>
          <p:nvPr>
            <p:ph type="title"/>
          </p:nvPr>
        </p:nvSpPr>
        <p:spPr>
          <a:xfrm>
            <a:off x="935733" y="2377440"/>
            <a:ext cx="8918400" cy="2743200"/>
          </a:xfrm>
          <a:prstGeom prst="rect">
            <a:avLst/>
          </a:prstGeom>
          <a:noFill/>
          <a:ln>
            <a:noFill/>
          </a:ln>
        </p:spPr>
        <p:txBody>
          <a:bodyPr anchorCtr="0" anchor="t" bIns="0" lIns="0" spcFirstLastPara="1" rIns="0" wrap="square" tIns="0">
            <a:noAutofit/>
          </a:bodyPr>
          <a:lstStyle>
            <a:lvl1pPr lvl="0" algn="l">
              <a:lnSpc>
                <a:spcPct val="125000"/>
              </a:lnSpc>
              <a:spcBef>
                <a:spcPts val="0"/>
              </a:spcBef>
              <a:spcAft>
                <a:spcPts val="0"/>
              </a:spcAft>
              <a:buSzPts val="2400"/>
              <a:buNone/>
              <a:defRPr sz="2400"/>
            </a:lvl1pPr>
            <a:lvl2pPr lvl="1" algn="ctr">
              <a:lnSpc>
                <a:spcPct val="125000"/>
              </a:lnSpc>
              <a:spcBef>
                <a:spcPts val="0"/>
              </a:spcBef>
              <a:spcAft>
                <a:spcPts val="0"/>
              </a:spcAft>
              <a:buSzPts val="2400"/>
              <a:buNone/>
              <a:defRPr sz="2400"/>
            </a:lvl2pPr>
            <a:lvl3pPr lvl="2" algn="ctr">
              <a:lnSpc>
                <a:spcPct val="125000"/>
              </a:lnSpc>
              <a:spcBef>
                <a:spcPts val="0"/>
              </a:spcBef>
              <a:spcAft>
                <a:spcPts val="0"/>
              </a:spcAft>
              <a:buSzPts val="2400"/>
              <a:buNone/>
              <a:defRPr sz="2400"/>
            </a:lvl3pPr>
            <a:lvl4pPr lvl="3" algn="ctr">
              <a:lnSpc>
                <a:spcPct val="125000"/>
              </a:lnSpc>
              <a:spcBef>
                <a:spcPts val="0"/>
              </a:spcBef>
              <a:spcAft>
                <a:spcPts val="0"/>
              </a:spcAft>
              <a:buSzPts val="2400"/>
              <a:buNone/>
              <a:defRPr sz="2400"/>
            </a:lvl4pPr>
            <a:lvl5pPr lvl="4" algn="ctr">
              <a:lnSpc>
                <a:spcPct val="125000"/>
              </a:lnSpc>
              <a:spcBef>
                <a:spcPts val="0"/>
              </a:spcBef>
              <a:spcAft>
                <a:spcPts val="0"/>
              </a:spcAft>
              <a:buSzPts val="2400"/>
              <a:buNone/>
              <a:defRPr sz="2400"/>
            </a:lvl5pPr>
            <a:lvl6pPr lvl="5" algn="ctr">
              <a:lnSpc>
                <a:spcPct val="125000"/>
              </a:lnSpc>
              <a:spcBef>
                <a:spcPts val="0"/>
              </a:spcBef>
              <a:spcAft>
                <a:spcPts val="0"/>
              </a:spcAft>
              <a:buSzPts val="2400"/>
              <a:buNone/>
              <a:defRPr sz="2400"/>
            </a:lvl6pPr>
            <a:lvl7pPr lvl="6" algn="ctr">
              <a:lnSpc>
                <a:spcPct val="125000"/>
              </a:lnSpc>
              <a:spcBef>
                <a:spcPts val="0"/>
              </a:spcBef>
              <a:spcAft>
                <a:spcPts val="0"/>
              </a:spcAft>
              <a:buSzPts val="2400"/>
              <a:buNone/>
              <a:defRPr sz="2400"/>
            </a:lvl7pPr>
            <a:lvl8pPr lvl="7" algn="ctr">
              <a:lnSpc>
                <a:spcPct val="125000"/>
              </a:lnSpc>
              <a:spcBef>
                <a:spcPts val="0"/>
              </a:spcBef>
              <a:spcAft>
                <a:spcPts val="0"/>
              </a:spcAft>
              <a:buSzPts val="2400"/>
              <a:buNone/>
              <a:defRPr sz="2400"/>
            </a:lvl8pPr>
            <a:lvl9pPr lvl="8" algn="ctr">
              <a:lnSpc>
                <a:spcPct val="125000"/>
              </a:lnSpc>
              <a:spcBef>
                <a:spcPts val="0"/>
              </a:spcBef>
              <a:spcAft>
                <a:spcPts val="0"/>
              </a:spcAft>
              <a:buSzPts val="2400"/>
              <a:buNone/>
              <a:defRPr sz="2400"/>
            </a:lvl9pPr>
          </a:lstStyle>
          <a:p/>
        </p:txBody>
      </p:sp>
      <p:sp>
        <p:nvSpPr>
          <p:cNvPr id="455" name="Google Shape;455;g1f03e763ce9_0_1059"/>
          <p:cNvSpPr txBox="1"/>
          <p:nvPr>
            <p:ph idx="1" type="subTitle"/>
          </p:nvPr>
        </p:nvSpPr>
        <p:spPr>
          <a:xfrm>
            <a:off x="935733" y="1828800"/>
            <a:ext cx="8918400" cy="231600"/>
          </a:xfrm>
          <a:prstGeom prst="rect">
            <a:avLst/>
          </a:prstGeom>
          <a:noFill/>
          <a:ln>
            <a:noFill/>
          </a:ln>
        </p:spPr>
        <p:txBody>
          <a:bodyPr anchorCtr="0" anchor="t" bIns="0" lIns="0" spcFirstLastPara="1" rIns="0" wrap="square" tIns="0">
            <a:noAutofit/>
          </a:bodyPr>
          <a:lstStyle>
            <a:lvl1pPr lvl="0" marR="0" algn="l">
              <a:lnSpc>
                <a:spcPct val="125000"/>
              </a:lnSpc>
              <a:spcBef>
                <a:spcPts val="0"/>
              </a:spcBef>
              <a:spcAft>
                <a:spcPts val="0"/>
              </a:spcAft>
              <a:buSzPts val="1200"/>
              <a:buNone/>
              <a:defRPr sz="1200"/>
            </a:lvl1pPr>
            <a:lvl2pPr lvl="1" algn="l">
              <a:lnSpc>
                <a:spcPct val="125000"/>
              </a:lnSpc>
              <a:spcBef>
                <a:spcPts val="0"/>
              </a:spcBef>
              <a:spcAft>
                <a:spcPts val="0"/>
              </a:spcAft>
              <a:buSzPts val="1200"/>
              <a:buNone/>
              <a:defRPr sz="1200"/>
            </a:lvl2pPr>
            <a:lvl3pPr lvl="2" algn="l">
              <a:lnSpc>
                <a:spcPct val="125000"/>
              </a:lnSpc>
              <a:spcBef>
                <a:spcPts val="0"/>
              </a:spcBef>
              <a:spcAft>
                <a:spcPts val="0"/>
              </a:spcAft>
              <a:buSzPts val="1200"/>
              <a:buNone/>
              <a:defRPr sz="1200"/>
            </a:lvl3pPr>
            <a:lvl4pPr lvl="3" algn="l">
              <a:lnSpc>
                <a:spcPct val="125000"/>
              </a:lnSpc>
              <a:spcBef>
                <a:spcPts val="0"/>
              </a:spcBef>
              <a:spcAft>
                <a:spcPts val="0"/>
              </a:spcAft>
              <a:buSzPts val="1200"/>
              <a:buNone/>
              <a:defRPr sz="1200"/>
            </a:lvl4pPr>
            <a:lvl5pPr lvl="4" algn="l">
              <a:lnSpc>
                <a:spcPct val="125000"/>
              </a:lnSpc>
              <a:spcBef>
                <a:spcPts val="0"/>
              </a:spcBef>
              <a:spcAft>
                <a:spcPts val="0"/>
              </a:spcAft>
              <a:buSzPts val="1200"/>
              <a:buNone/>
              <a:defRPr sz="1200"/>
            </a:lvl5pPr>
            <a:lvl6pPr lvl="5" algn="l">
              <a:lnSpc>
                <a:spcPct val="125000"/>
              </a:lnSpc>
              <a:spcBef>
                <a:spcPts val="0"/>
              </a:spcBef>
              <a:spcAft>
                <a:spcPts val="0"/>
              </a:spcAft>
              <a:buSzPts val="1200"/>
              <a:buNone/>
              <a:defRPr sz="1200"/>
            </a:lvl6pPr>
            <a:lvl7pPr lvl="6" algn="l">
              <a:lnSpc>
                <a:spcPct val="125000"/>
              </a:lnSpc>
              <a:spcBef>
                <a:spcPts val="0"/>
              </a:spcBef>
              <a:spcAft>
                <a:spcPts val="0"/>
              </a:spcAft>
              <a:buSzPts val="1200"/>
              <a:buNone/>
              <a:defRPr sz="1200"/>
            </a:lvl7pPr>
            <a:lvl8pPr lvl="7" algn="l">
              <a:lnSpc>
                <a:spcPct val="125000"/>
              </a:lnSpc>
              <a:spcBef>
                <a:spcPts val="0"/>
              </a:spcBef>
              <a:spcAft>
                <a:spcPts val="0"/>
              </a:spcAft>
              <a:buSzPts val="1200"/>
              <a:buNone/>
              <a:defRPr sz="1200"/>
            </a:lvl8pPr>
            <a:lvl9pPr lvl="8" algn="l">
              <a:lnSpc>
                <a:spcPct val="125000"/>
              </a:lnSpc>
              <a:spcBef>
                <a:spcPts val="0"/>
              </a:spcBef>
              <a:spcAft>
                <a:spcPts val="0"/>
              </a:spcAft>
              <a:buSzPts val="1200"/>
              <a:buNone/>
              <a:defRPr sz="1200"/>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_Quote">
  <p:cSld name="SECTION_HEADER_2_1_2_2_2">
    <p:bg>
      <p:bgPr>
        <a:solidFill>
          <a:schemeClr val="accent3"/>
        </a:solidFill>
      </p:bgPr>
    </p:bg>
    <p:spTree>
      <p:nvGrpSpPr>
        <p:cNvPr id="456" name="Shape 456"/>
        <p:cNvGrpSpPr/>
        <p:nvPr/>
      </p:nvGrpSpPr>
      <p:grpSpPr>
        <a:xfrm>
          <a:off x="0" y="0"/>
          <a:ext cx="0" cy="0"/>
          <a:chOff x="0" y="0"/>
          <a:chExt cx="0" cy="0"/>
        </a:xfrm>
      </p:grpSpPr>
      <p:sp>
        <p:nvSpPr>
          <p:cNvPr id="457" name="Google Shape;457;g1f03e763ce9_0_1062"/>
          <p:cNvSpPr txBox="1"/>
          <p:nvPr>
            <p:ph type="title"/>
          </p:nvPr>
        </p:nvSpPr>
        <p:spPr>
          <a:xfrm>
            <a:off x="935733" y="1798320"/>
            <a:ext cx="8918400" cy="2743200"/>
          </a:xfrm>
          <a:prstGeom prst="rect">
            <a:avLst/>
          </a:prstGeom>
          <a:noFill/>
          <a:ln>
            <a:noFill/>
          </a:ln>
        </p:spPr>
        <p:txBody>
          <a:bodyPr anchorCtr="0" anchor="t" bIns="0" lIns="0" spcFirstLastPara="1" rIns="0" wrap="square" tIns="0">
            <a:noAutofit/>
          </a:bodyPr>
          <a:lstStyle>
            <a:lvl1pPr lvl="0" algn="l">
              <a:lnSpc>
                <a:spcPct val="125000"/>
              </a:lnSpc>
              <a:spcBef>
                <a:spcPts val="0"/>
              </a:spcBef>
              <a:spcAft>
                <a:spcPts val="0"/>
              </a:spcAft>
              <a:buSzPts val="2400"/>
              <a:buNone/>
              <a:defRPr sz="2400"/>
            </a:lvl1pPr>
            <a:lvl2pPr lvl="1" algn="ctr">
              <a:lnSpc>
                <a:spcPct val="125000"/>
              </a:lnSpc>
              <a:spcBef>
                <a:spcPts val="0"/>
              </a:spcBef>
              <a:spcAft>
                <a:spcPts val="0"/>
              </a:spcAft>
              <a:buSzPts val="2400"/>
              <a:buNone/>
              <a:defRPr sz="2400"/>
            </a:lvl2pPr>
            <a:lvl3pPr lvl="2" algn="ctr">
              <a:lnSpc>
                <a:spcPct val="125000"/>
              </a:lnSpc>
              <a:spcBef>
                <a:spcPts val="0"/>
              </a:spcBef>
              <a:spcAft>
                <a:spcPts val="0"/>
              </a:spcAft>
              <a:buSzPts val="2400"/>
              <a:buNone/>
              <a:defRPr sz="2400"/>
            </a:lvl3pPr>
            <a:lvl4pPr lvl="3" algn="ctr">
              <a:lnSpc>
                <a:spcPct val="125000"/>
              </a:lnSpc>
              <a:spcBef>
                <a:spcPts val="0"/>
              </a:spcBef>
              <a:spcAft>
                <a:spcPts val="0"/>
              </a:spcAft>
              <a:buSzPts val="2400"/>
              <a:buNone/>
              <a:defRPr sz="2400"/>
            </a:lvl4pPr>
            <a:lvl5pPr lvl="4" algn="ctr">
              <a:lnSpc>
                <a:spcPct val="125000"/>
              </a:lnSpc>
              <a:spcBef>
                <a:spcPts val="0"/>
              </a:spcBef>
              <a:spcAft>
                <a:spcPts val="0"/>
              </a:spcAft>
              <a:buSzPts val="2400"/>
              <a:buNone/>
              <a:defRPr sz="2400"/>
            </a:lvl5pPr>
            <a:lvl6pPr lvl="5" algn="ctr">
              <a:lnSpc>
                <a:spcPct val="125000"/>
              </a:lnSpc>
              <a:spcBef>
                <a:spcPts val="0"/>
              </a:spcBef>
              <a:spcAft>
                <a:spcPts val="0"/>
              </a:spcAft>
              <a:buSzPts val="2400"/>
              <a:buNone/>
              <a:defRPr sz="2400"/>
            </a:lvl6pPr>
            <a:lvl7pPr lvl="6" algn="ctr">
              <a:lnSpc>
                <a:spcPct val="125000"/>
              </a:lnSpc>
              <a:spcBef>
                <a:spcPts val="0"/>
              </a:spcBef>
              <a:spcAft>
                <a:spcPts val="0"/>
              </a:spcAft>
              <a:buSzPts val="2400"/>
              <a:buNone/>
              <a:defRPr sz="2400"/>
            </a:lvl7pPr>
            <a:lvl8pPr lvl="7" algn="ctr">
              <a:lnSpc>
                <a:spcPct val="125000"/>
              </a:lnSpc>
              <a:spcBef>
                <a:spcPts val="0"/>
              </a:spcBef>
              <a:spcAft>
                <a:spcPts val="0"/>
              </a:spcAft>
              <a:buSzPts val="2400"/>
              <a:buNone/>
              <a:defRPr sz="2400"/>
            </a:lvl8pPr>
            <a:lvl9pPr lvl="8" algn="ctr">
              <a:lnSpc>
                <a:spcPct val="125000"/>
              </a:lnSpc>
              <a:spcBef>
                <a:spcPts val="0"/>
              </a:spcBef>
              <a:spcAft>
                <a:spcPts val="0"/>
              </a:spcAft>
              <a:buSzPts val="2400"/>
              <a:buNone/>
              <a:defRPr sz="2400"/>
            </a:lvl9pPr>
          </a:lstStyle>
          <a:p/>
        </p:txBody>
      </p:sp>
      <p:sp>
        <p:nvSpPr>
          <p:cNvPr id="458" name="Google Shape;458;g1f03e763ce9_0_1062"/>
          <p:cNvSpPr txBox="1"/>
          <p:nvPr>
            <p:ph idx="1" type="subTitle"/>
          </p:nvPr>
        </p:nvSpPr>
        <p:spPr>
          <a:xfrm>
            <a:off x="935733" y="4870707"/>
            <a:ext cx="8918400" cy="231600"/>
          </a:xfrm>
          <a:prstGeom prst="rect">
            <a:avLst/>
          </a:prstGeom>
          <a:noFill/>
          <a:ln>
            <a:noFill/>
          </a:ln>
        </p:spPr>
        <p:txBody>
          <a:bodyPr anchorCtr="0" anchor="t" bIns="0" lIns="0" spcFirstLastPara="1" rIns="0" wrap="square" tIns="0">
            <a:noAutofit/>
          </a:bodyPr>
          <a:lstStyle>
            <a:lvl1pPr lvl="0" marR="0" algn="l">
              <a:lnSpc>
                <a:spcPct val="125000"/>
              </a:lnSpc>
              <a:spcBef>
                <a:spcPts val="0"/>
              </a:spcBef>
              <a:spcAft>
                <a:spcPts val="0"/>
              </a:spcAft>
              <a:buSzPts val="1200"/>
              <a:buNone/>
              <a:defRPr sz="1200"/>
            </a:lvl1pPr>
            <a:lvl2pPr lvl="1" algn="l">
              <a:lnSpc>
                <a:spcPct val="125000"/>
              </a:lnSpc>
              <a:spcBef>
                <a:spcPts val="0"/>
              </a:spcBef>
              <a:spcAft>
                <a:spcPts val="0"/>
              </a:spcAft>
              <a:buSzPts val="1200"/>
              <a:buNone/>
              <a:defRPr sz="1200"/>
            </a:lvl2pPr>
            <a:lvl3pPr lvl="2" algn="l">
              <a:lnSpc>
                <a:spcPct val="125000"/>
              </a:lnSpc>
              <a:spcBef>
                <a:spcPts val="0"/>
              </a:spcBef>
              <a:spcAft>
                <a:spcPts val="0"/>
              </a:spcAft>
              <a:buSzPts val="1200"/>
              <a:buNone/>
              <a:defRPr sz="1200"/>
            </a:lvl3pPr>
            <a:lvl4pPr lvl="3" algn="l">
              <a:lnSpc>
                <a:spcPct val="125000"/>
              </a:lnSpc>
              <a:spcBef>
                <a:spcPts val="0"/>
              </a:spcBef>
              <a:spcAft>
                <a:spcPts val="0"/>
              </a:spcAft>
              <a:buSzPts val="1200"/>
              <a:buNone/>
              <a:defRPr sz="1200"/>
            </a:lvl4pPr>
            <a:lvl5pPr lvl="4" algn="l">
              <a:lnSpc>
                <a:spcPct val="125000"/>
              </a:lnSpc>
              <a:spcBef>
                <a:spcPts val="0"/>
              </a:spcBef>
              <a:spcAft>
                <a:spcPts val="0"/>
              </a:spcAft>
              <a:buSzPts val="1200"/>
              <a:buNone/>
              <a:defRPr sz="1200"/>
            </a:lvl5pPr>
            <a:lvl6pPr lvl="5" algn="l">
              <a:lnSpc>
                <a:spcPct val="125000"/>
              </a:lnSpc>
              <a:spcBef>
                <a:spcPts val="0"/>
              </a:spcBef>
              <a:spcAft>
                <a:spcPts val="0"/>
              </a:spcAft>
              <a:buSzPts val="1200"/>
              <a:buNone/>
              <a:defRPr sz="1200"/>
            </a:lvl6pPr>
            <a:lvl7pPr lvl="6" algn="l">
              <a:lnSpc>
                <a:spcPct val="125000"/>
              </a:lnSpc>
              <a:spcBef>
                <a:spcPts val="0"/>
              </a:spcBef>
              <a:spcAft>
                <a:spcPts val="0"/>
              </a:spcAft>
              <a:buSzPts val="1200"/>
              <a:buNone/>
              <a:defRPr sz="1200"/>
            </a:lvl7pPr>
            <a:lvl8pPr lvl="7" algn="l">
              <a:lnSpc>
                <a:spcPct val="125000"/>
              </a:lnSpc>
              <a:spcBef>
                <a:spcPts val="0"/>
              </a:spcBef>
              <a:spcAft>
                <a:spcPts val="0"/>
              </a:spcAft>
              <a:buSzPts val="1200"/>
              <a:buNone/>
              <a:defRPr sz="1200"/>
            </a:lvl8pPr>
            <a:lvl9pPr lvl="8" algn="l">
              <a:lnSpc>
                <a:spcPct val="125000"/>
              </a:lnSpc>
              <a:spcBef>
                <a:spcPts val="0"/>
              </a:spcBef>
              <a:spcAft>
                <a:spcPts val="0"/>
              </a:spcAft>
              <a:buSzPts val="1200"/>
              <a:buNone/>
              <a:defRPr sz="1200"/>
            </a:lvl9pPr>
          </a:lstStyl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_Section">
  <p:cSld name="SECTION_HEADER_2_3_2">
    <p:bg>
      <p:bgPr>
        <a:solidFill>
          <a:schemeClr val="accent3"/>
        </a:solidFill>
      </p:bgPr>
    </p:bg>
    <p:spTree>
      <p:nvGrpSpPr>
        <p:cNvPr id="459" name="Shape 459"/>
        <p:cNvGrpSpPr/>
        <p:nvPr/>
      </p:nvGrpSpPr>
      <p:grpSpPr>
        <a:xfrm>
          <a:off x="0" y="0"/>
          <a:ext cx="0" cy="0"/>
          <a:chOff x="0" y="0"/>
          <a:chExt cx="0" cy="0"/>
        </a:xfrm>
      </p:grpSpPr>
      <p:sp>
        <p:nvSpPr>
          <p:cNvPr id="460" name="Google Shape;460;g1f03e763ce9_0_1065"/>
          <p:cNvSpPr txBox="1"/>
          <p:nvPr>
            <p:ph type="ctrTitle"/>
          </p:nvPr>
        </p:nvSpPr>
        <p:spPr>
          <a:xfrm>
            <a:off x="935733" y="1767833"/>
            <a:ext cx="7976700" cy="11460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3700"/>
              <a:buNone/>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4_Text (Two-Thirds)">
  <p:cSld name="TITLE_AND_BODY_1_1_3">
    <p:bg>
      <p:bgPr>
        <a:solidFill>
          <a:schemeClr val="accent3"/>
        </a:solidFill>
      </p:bgPr>
    </p:bg>
    <p:spTree>
      <p:nvGrpSpPr>
        <p:cNvPr id="461" name="Shape 461"/>
        <p:cNvGrpSpPr/>
        <p:nvPr/>
      </p:nvGrpSpPr>
      <p:grpSpPr>
        <a:xfrm>
          <a:off x="0" y="0"/>
          <a:ext cx="0" cy="0"/>
          <a:chOff x="0" y="0"/>
          <a:chExt cx="0" cy="0"/>
        </a:xfrm>
      </p:grpSpPr>
      <p:sp>
        <p:nvSpPr>
          <p:cNvPr id="462" name="Google Shape;462;g1f03e763ce9_0_1071"/>
          <p:cNvSpPr txBox="1"/>
          <p:nvPr>
            <p:ph idx="1" type="subTitle"/>
          </p:nvPr>
        </p:nvSpPr>
        <p:spPr>
          <a:xfrm>
            <a:off x="466350" y="466350"/>
            <a:ext cx="5163300" cy="231600"/>
          </a:xfrm>
          <a:prstGeom prst="rect">
            <a:avLst/>
          </a:prstGeom>
          <a:noFill/>
          <a:ln>
            <a:noFill/>
          </a:ln>
        </p:spPr>
        <p:txBody>
          <a:bodyPr anchorCtr="0" anchor="t" bIns="0" lIns="0" spcFirstLastPara="1" rIns="0" wrap="square" tIns="0">
            <a:noAutofit/>
          </a:bodyPr>
          <a:lstStyle>
            <a:lvl1pPr lvl="0" marR="0" algn="l">
              <a:lnSpc>
                <a:spcPct val="120000"/>
              </a:lnSpc>
              <a:spcBef>
                <a:spcPts val="0"/>
              </a:spcBef>
              <a:spcAft>
                <a:spcPts val="0"/>
              </a:spcAft>
              <a:buSzPts val="1200"/>
              <a:buNone/>
              <a:defRPr sz="1200"/>
            </a:lvl1pPr>
            <a:lvl2pPr lvl="1" algn="l">
              <a:lnSpc>
                <a:spcPct val="120000"/>
              </a:lnSpc>
              <a:spcBef>
                <a:spcPts val="0"/>
              </a:spcBef>
              <a:spcAft>
                <a:spcPts val="0"/>
              </a:spcAft>
              <a:buSzPts val="1200"/>
              <a:buNone/>
              <a:defRPr sz="1200"/>
            </a:lvl2pPr>
            <a:lvl3pPr lvl="2" algn="l">
              <a:lnSpc>
                <a:spcPct val="120000"/>
              </a:lnSpc>
              <a:spcBef>
                <a:spcPts val="0"/>
              </a:spcBef>
              <a:spcAft>
                <a:spcPts val="0"/>
              </a:spcAft>
              <a:buSzPts val="1200"/>
              <a:buNone/>
              <a:defRPr sz="1200"/>
            </a:lvl3pPr>
            <a:lvl4pPr lvl="3" algn="l">
              <a:lnSpc>
                <a:spcPct val="120000"/>
              </a:lnSpc>
              <a:spcBef>
                <a:spcPts val="0"/>
              </a:spcBef>
              <a:spcAft>
                <a:spcPts val="0"/>
              </a:spcAft>
              <a:buSzPts val="1200"/>
              <a:buNone/>
              <a:defRPr sz="1200"/>
            </a:lvl4pPr>
            <a:lvl5pPr lvl="4" algn="l">
              <a:lnSpc>
                <a:spcPct val="120000"/>
              </a:lnSpc>
              <a:spcBef>
                <a:spcPts val="0"/>
              </a:spcBef>
              <a:spcAft>
                <a:spcPts val="0"/>
              </a:spcAft>
              <a:buSzPts val="1200"/>
              <a:buNone/>
              <a:defRPr sz="1200"/>
            </a:lvl5pPr>
            <a:lvl6pPr lvl="5" algn="l">
              <a:lnSpc>
                <a:spcPct val="120000"/>
              </a:lnSpc>
              <a:spcBef>
                <a:spcPts val="0"/>
              </a:spcBef>
              <a:spcAft>
                <a:spcPts val="0"/>
              </a:spcAft>
              <a:buSzPts val="1200"/>
              <a:buNone/>
              <a:defRPr sz="1200"/>
            </a:lvl6pPr>
            <a:lvl7pPr lvl="6" algn="l">
              <a:lnSpc>
                <a:spcPct val="120000"/>
              </a:lnSpc>
              <a:spcBef>
                <a:spcPts val="0"/>
              </a:spcBef>
              <a:spcAft>
                <a:spcPts val="0"/>
              </a:spcAft>
              <a:buSzPts val="1200"/>
              <a:buNone/>
              <a:defRPr sz="1200"/>
            </a:lvl7pPr>
            <a:lvl8pPr lvl="7" algn="l">
              <a:lnSpc>
                <a:spcPct val="120000"/>
              </a:lnSpc>
              <a:spcBef>
                <a:spcPts val="0"/>
              </a:spcBef>
              <a:spcAft>
                <a:spcPts val="0"/>
              </a:spcAft>
              <a:buSzPts val="1200"/>
              <a:buNone/>
              <a:defRPr sz="1200"/>
            </a:lvl8pPr>
            <a:lvl9pPr lvl="8" algn="l">
              <a:lnSpc>
                <a:spcPct val="120000"/>
              </a:lnSpc>
              <a:spcBef>
                <a:spcPts val="0"/>
              </a:spcBef>
              <a:spcAft>
                <a:spcPts val="0"/>
              </a:spcAft>
              <a:buSzPts val="1200"/>
              <a:buNone/>
              <a:defRPr sz="1200"/>
            </a:lvl9pPr>
          </a:lstStyle>
          <a:p/>
        </p:txBody>
      </p:sp>
      <p:sp>
        <p:nvSpPr>
          <p:cNvPr id="463" name="Google Shape;463;g1f03e763ce9_0_1071"/>
          <p:cNvSpPr txBox="1"/>
          <p:nvPr>
            <p:ph type="title"/>
          </p:nvPr>
        </p:nvSpPr>
        <p:spPr>
          <a:xfrm>
            <a:off x="466350" y="1767833"/>
            <a:ext cx="7040700" cy="1140000"/>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3700"/>
              <a:buNone/>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p:txBody>
      </p:sp>
      <p:sp>
        <p:nvSpPr>
          <p:cNvPr id="464" name="Google Shape;464;g1f03e763ce9_0_1071"/>
          <p:cNvSpPr txBox="1"/>
          <p:nvPr>
            <p:ph idx="2" type="body"/>
          </p:nvPr>
        </p:nvSpPr>
        <p:spPr>
          <a:xfrm>
            <a:off x="466350" y="3313167"/>
            <a:ext cx="7040700" cy="3078300"/>
          </a:xfrm>
          <a:prstGeom prst="rect">
            <a:avLst/>
          </a:prstGeom>
          <a:noFill/>
          <a:ln>
            <a:noFill/>
          </a:ln>
        </p:spPr>
        <p:txBody>
          <a:bodyPr anchorCtr="0" anchor="t" bIns="0" lIns="0" spcFirstLastPara="1" rIns="0" wrap="square" tIns="0">
            <a:noAutofit/>
          </a:bodyPr>
          <a:lstStyle>
            <a:lvl1pPr indent="-304800" lvl="0" marL="457200" algn="l">
              <a:lnSpc>
                <a:spcPct val="125000"/>
              </a:lnSpc>
              <a:spcBef>
                <a:spcPts val="0"/>
              </a:spcBef>
              <a:spcAft>
                <a:spcPts val="0"/>
              </a:spcAft>
              <a:buSzPts val="1200"/>
              <a:buChar char="•"/>
              <a:defRPr/>
            </a:lvl1pPr>
            <a:lvl2pPr indent="-304800" lvl="1" marL="914400" algn="l">
              <a:lnSpc>
                <a:spcPct val="125000"/>
              </a:lnSpc>
              <a:spcBef>
                <a:spcPts val="700"/>
              </a:spcBef>
              <a:spcAft>
                <a:spcPts val="0"/>
              </a:spcAft>
              <a:buSzPts val="1200"/>
              <a:buChar char="﹘"/>
              <a:defRPr/>
            </a:lvl2pPr>
            <a:lvl3pPr indent="-304800" lvl="2" marL="1371600" algn="l">
              <a:lnSpc>
                <a:spcPct val="125000"/>
              </a:lnSpc>
              <a:spcBef>
                <a:spcPts val="700"/>
              </a:spcBef>
              <a:spcAft>
                <a:spcPts val="0"/>
              </a:spcAft>
              <a:buSzPts val="1200"/>
              <a:buChar char="﹘"/>
              <a:defRPr/>
            </a:lvl3pPr>
            <a:lvl4pPr indent="-304800" lvl="3" marL="1828800" algn="l">
              <a:lnSpc>
                <a:spcPct val="125000"/>
              </a:lnSpc>
              <a:spcBef>
                <a:spcPts val="700"/>
              </a:spcBef>
              <a:spcAft>
                <a:spcPts val="0"/>
              </a:spcAft>
              <a:buSzPts val="1200"/>
              <a:buChar char="﹘"/>
              <a:defRPr/>
            </a:lvl4pPr>
            <a:lvl5pPr indent="-304800" lvl="4" marL="2286000" algn="l">
              <a:lnSpc>
                <a:spcPct val="125000"/>
              </a:lnSpc>
              <a:spcBef>
                <a:spcPts val="700"/>
              </a:spcBef>
              <a:spcAft>
                <a:spcPts val="0"/>
              </a:spcAft>
              <a:buSzPts val="1200"/>
              <a:buChar char="﹘"/>
              <a:defRPr/>
            </a:lvl5pPr>
            <a:lvl6pPr indent="-304800" lvl="5" marL="2743200" algn="l">
              <a:lnSpc>
                <a:spcPct val="125000"/>
              </a:lnSpc>
              <a:spcBef>
                <a:spcPts val="700"/>
              </a:spcBef>
              <a:spcAft>
                <a:spcPts val="0"/>
              </a:spcAft>
              <a:buSzPts val="1200"/>
              <a:buChar char="﹘"/>
              <a:defRPr/>
            </a:lvl6pPr>
            <a:lvl7pPr indent="-304800" lvl="6" marL="3200400" algn="l">
              <a:lnSpc>
                <a:spcPct val="125000"/>
              </a:lnSpc>
              <a:spcBef>
                <a:spcPts val="700"/>
              </a:spcBef>
              <a:spcAft>
                <a:spcPts val="0"/>
              </a:spcAft>
              <a:buSzPts val="1200"/>
              <a:buChar char="﹘"/>
              <a:defRPr/>
            </a:lvl7pPr>
            <a:lvl8pPr indent="-304800" lvl="7" marL="3657600" algn="l">
              <a:lnSpc>
                <a:spcPct val="125000"/>
              </a:lnSpc>
              <a:spcBef>
                <a:spcPts val="700"/>
              </a:spcBef>
              <a:spcAft>
                <a:spcPts val="0"/>
              </a:spcAft>
              <a:buSzPts val="1200"/>
              <a:buChar char="﹘"/>
              <a:defRPr/>
            </a:lvl8pPr>
            <a:lvl9pPr indent="-304800" lvl="8" marL="4114800" algn="l">
              <a:lnSpc>
                <a:spcPct val="125000"/>
              </a:lnSpc>
              <a:spcBef>
                <a:spcPts val="700"/>
              </a:spcBef>
              <a:spcAft>
                <a:spcPts val="700"/>
              </a:spcAft>
              <a:buSzPts val="1200"/>
              <a:buChar char="﹘"/>
              <a:defRPr/>
            </a:lvl9pPr>
          </a:lstStyle>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7_Text (Half)">
  <p:cSld name="TITLE_AND_BODY_2_5">
    <p:bg>
      <p:bgPr>
        <a:solidFill>
          <a:schemeClr val="accent3"/>
        </a:solidFill>
      </p:bgPr>
    </p:bg>
    <p:spTree>
      <p:nvGrpSpPr>
        <p:cNvPr id="465" name="Shape 465"/>
        <p:cNvGrpSpPr/>
        <p:nvPr/>
      </p:nvGrpSpPr>
      <p:grpSpPr>
        <a:xfrm>
          <a:off x="0" y="0"/>
          <a:ext cx="0" cy="0"/>
          <a:chOff x="0" y="0"/>
          <a:chExt cx="0" cy="0"/>
        </a:xfrm>
      </p:grpSpPr>
      <p:sp>
        <p:nvSpPr>
          <p:cNvPr id="466" name="Google Shape;466;g1f03e763ce9_0_1075"/>
          <p:cNvSpPr txBox="1"/>
          <p:nvPr>
            <p:ph type="title"/>
          </p:nvPr>
        </p:nvSpPr>
        <p:spPr>
          <a:xfrm>
            <a:off x="466350" y="1767833"/>
            <a:ext cx="5163300" cy="1140000"/>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3700"/>
              <a:buNone/>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p:txBody>
      </p:sp>
      <p:sp>
        <p:nvSpPr>
          <p:cNvPr id="467" name="Google Shape;467;g1f03e763ce9_0_1075"/>
          <p:cNvSpPr txBox="1"/>
          <p:nvPr>
            <p:ph idx="1" type="body"/>
          </p:nvPr>
        </p:nvSpPr>
        <p:spPr>
          <a:xfrm>
            <a:off x="466350" y="3313167"/>
            <a:ext cx="5163300" cy="3078300"/>
          </a:xfrm>
          <a:prstGeom prst="rect">
            <a:avLst/>
          </a:prstGeom>
          <a:noFill/>
          <a:ln>
            <a:noFill/>
          </a:ln>
        </p:spPr>
        <p:txBody>
          <a:bodyPr anchorCtr="0" anchor="t" bIns="0" lIns="0" spcFirstLastPara="1" rIns="0" wrap="square" tIns="0">
            <a:noAutofit/>
          </a:bodyPr>
          <a:lstStyle>
            <a:lvl1pPr indent="-304800" lvl="0" marL="457200" algn="l">
              <a:lnSpc>
                <a:spcPct val="125000"/>
              </a:lnSpc>
              <a:spcBef>
                <a:spcPts val="0"/>
              </a:spcBef>
              <a:spcAft>
                <a:spcPts val="0"/>
              </a:spcAft>
              <a:buSzPts val="1200"/>
              <a:buChar char="•"/>
              <a:defRPr/>
            </a:lvl1pPr>
            <a:lvl2pPr indent="-304800" lvl="1" marL="914400" algn="l">
              <a:lnSpc>
                <a:spcPct val="125000"/>
              </a:lnSpc>
              <a:spcBef>
                <a:spcPts val="700"/>
              </a:spcBef>
              <a:spcAft>
                <a:spcPts val="0"/>
              </a:spcAft>
              <a:buSzPts val="1200"/>
              <a:buChar char="﹘"/>
              <a:defRPr/>
            </a:lvl2pPr>
            <a:lvl3pPr indent="-304800" lvl="2" marL="1371600" algn="l">
              <a:lnSpc>
                <a:spcPct val="125000"/>
              </a:lnSpc>
              <a:spcBef>
                <a:spcPts val="700"/>
              </a:spcBef>
              <a:spcAft>
                <a:spcPts val="0"/>
              </a:spcAft>
              <a:buSzPts val="1200"/>
              <a:buChar char="﹘"/>
              <a:defRPr/>
            </a:lvl3pPr>
            <a:lvl4pPr indent="-304800" lvl="3" marL="1828800" algn="l">
              <a:lnSpc>
                <a:spcPct val="125000"/>
              </a:lnSpc>
              <a:spcBef>
                <a:spcPts val="700"/>
              </a:spcBef>
              <a:spcAft>
                <a:spcPts val="0"/>
              </a:spcAft>
              <a:buSzPts val="1200"/>
              <a:buChar char="﹘"/>
              <a:defRPr/>
            </a:lvl4pPr>
            <a:lvl5pPr indent="-304800" lvl="4" marL="2286000" algn="l">
              <a:lnSpc>
                <a:spcPct val="125000"/>
              </a:lnSpc>
              <a:spcBef>
                <a:spcPts val="700"/>
              </a:spcBef>
              <a:spcAft>
                <a:spcPts val="0"/>
              </a:spcAft>
              <a:buSzPts val="1200"/>
              <a:buChar char="﹘"/>
              <a:defRPr/>
            </a:lvl5pPr>
            <a:lvl6pPr indent="-304800" lvl="5" marL="2743200" algn="l">
              <a:lnSpc>
                <a:spcPct val="125000"/>
              </a:lnSpc>
              <a:spcBef>
                <a:spcPts val="700"/>
              </a:spcBef>
              <a:spcAft>
                <a:spcPts val="0"/>
              </a:spcAft>
              <a:buSzPts val="1200"/>
              <a:buChar char="﹘"/>
              <a:defRPr/>
            </a:lvl6pPr>
            <a:lvl7pPr indent="-304800" lvl="6" marL="3200400" algn="l">
              <a:lnSpc>
                <a:spcPct val="125000"/>
              </a:lnSpc>
              <a:spcBef>
                <a:spcPts val="700"/>
              </a:spcBef>
              <a:spcAft>
                <a:spcPts val="0"/>
              </a:spcAft>
              <a:buSzPts val="1200"/>
              <a:buChar char="﹘"/>
              <a:defRPr/>
            </a:lvl7pPr>
            <a:lvl8pPr indent="-304800" lvl="7" marL="3657600" algn="l">
              <a:lnSpc>
                <a:spcPct val="125000"/>
              </a:lnSpc>
              <a:spcBef>
                <a:spcPts val="700"/>
              </a:spcBef>
              <a:spcAft>
                <a:spcPts val="0"/>
              </a:spcAft>
              <a:buSzPts val="1200"/>
              <a:buChar char="﹘"/>
              <a:defRPr/>
            </a:lvl8pPr>
            <a:lvl9pPr indent="-304800" lvl="8" marL="4114800" algn="l">
              <a:lnSpc>
                <a:spcPct val="125000"/>
              </a:lnSpc>
              <a:spcBef>
                <a:spcPts val="700"/>
              </a:spcBef>
              <a:spcAft>
                <a:spcPts val="700"/>
              </a:spcAft>
              <a:buSzPts val="1200"/>
              <a:buChar char="﹘"/>
              <a:defRPr/>
            </a:lvl9pPr>
          </a:lstStyle>
          <a:p/>
        </p:txBody>
      </p:sp>
      <p:sp>
        <p:nvSpPr>
          <p:cNvPr id="468" name="Google Shape;468;g1f03e763ce9_0_1075"/>
          <p:cNvSpPr txBox="1"/>
          <p:nvPr>
            <p:ph idx="2" type="subTitle"/>
          </p:nvPr>
        </p:nvSpPr>
        <p:spPr>
          <a:xfrm>
            <a:off x="466350" y="466350"/>
            <a:ext cx="5163300" cy="231600"/>
          </a:xfrm>
          <a:prstGeom prst="rect">
            <a:avLst/>
          </a:prstGeom>
          <a:noFill/>
          <a:ln>
            <a:noFill/>
          </a:ln>
        </p:spPr>
        <p:txBody>
          <a:bodyPr anchorCtr="0" anchor="t" bIns="0" lIns="0" spcFirstLastPara="1" rIns="0" wrap="square" tIns="0">
            <a:noAutofit/>
          </a:bodyPr>
          <a:lstStyle>
            <a:lvl1pPr lvl="0" marR="0" algn="l">
              <a:lnSpc>
                <a:spcPct val="120000"/>
              </a:lnSpc>
              <a:spcBef>
                <a:spcPts val="0"/>
              </a:spcBef>
              <a:spcAft>
                <a:spcPts val="0"/>
              </a:spcAft>
              <a:buSzPts val="1200"/>
              <a:buNone/>
              <a:defRPr sz="1200"/>
            </a:lvl1pPr>
            <a:lvl2pPr lvl="1" algn="l">
              <a:lnSpc>
                <a:spcPct val="120000"/>
              </a:lnSpc>
              <a:spcBef>
                <a:spcPts val="0"/>
              </a:spcBef>
              <a:spcAft>
                <a:spcPts val="0"/>
              </a:spcAft>
              <a:buSzPts val="1200"/>
              <a:buNone/>
              <a:defRPr sz="1200"/>
            </a:lvl2pPr>
            <a:lvl3pPr lvl="2" algn="l">
              <a:lnSpc>
                <a:spcPct val="120000"/>
              </a:lnSpc>
              <a:spcBef>
                <a:spcPts val="0"/>
              </a:spcBef>
              <a:spcAft>
                <a:spcPts val="0"/>
              </a:spcAft>
              <a:buSzPts val="1200"/>
              <a:buNone/>
              <a:defRPr sz="1200"/>
            </a:lvl3pPr>
            <a:lvl4pPr lvl="3" algn="l">
              <a:lnSpc>
                <a:spcPct val="120000"/>
              </a:lnSpc>
              <a:spcBef>
                <a:spcPts val="0"/>
              </a:spcBef>
              <a:spcAft>
                <a:spcPts val="0"/>
              </a:spcAft>
              <a:buSzPts val="1200"/>
              <a:buNone/>
              <a:defRPr sz="1200"/>
            </a:lvl4pPr>
            <a:lvl5pPr lvl="4" algn="l">
              <a:lnSpc>
                <a:spcPct val="120000"/>
              </a:lnSpc>
              <a:spcBef>
                <a:spcPts val="0"/>
              </a:spcBef>
              <a:spcAft>
                <a:spcPts val="0"/>
              </a:spcAft>
              <a:buSzPts val="1200"/>
              <a:buNone/>
              <a:defRPr sz="1200"/>
            </a:lvl5pPr>
            <a:lvl6pPr lvl="5" algn="l">
              <a:lnSpc>
                <a:spcPct val="120000"/>
              </a:lnSpc>
              <a:spcBef>
                <a:spcPts val="0"/>
              </a:spcBef>
              <a:spcAft>
                <a:spcPts val="0"/>
              </a:spcAft>
              <a:buSzPts val="1200"/>
              <a:buNone/>
              <a:defRPr sz="1200"/>
            </a:lvl6pPr>
            <a:lvl7pPr lvl="6" algn="l">
              <a:lnSpc>
                <a:spcPct val="120000"/>
              </a:lnSpc>
              <a:spcBef>
                <a:spcPts val="0"/>
              </a:spcBef>
              <a:spcAft>
                <a:spcPts val="0"/>
              </a:spcAft>
              <a:buSzPts val="1200"/>
              <a:buNone/>
              <a:defRPr sz="1200"/>
            </a:lvl7pPr>
            <a:lvl8pPr lvl="7" algn="l">
              <a:lnSpc>
                <a:spcPct val="120000"/>
              </a:lnSpc>
              <a:spcBef>
                <a:spcPts val="0"/>
              </a:spcBef>
              <a:spcAft>
                <a:spcPts val="0"/>
              </a:spcAft>
              <a:buSzPts val="1200"/>
              <a:buNone/>
              <a:defRPr sz="1200"/>
            </a:lvl8pPr>
            <a:lvl9pPr lvl="8" algn="l">
              <a:lnSpc>
                <a:spcPct val="120000"/>
              </a:lnSpc>
              <a:spcBef>
                <a:spcPts val="0"/>
              </a:spcBef>
              <a:spcAft>
                <a:spcPts val="0"/>
              </a:spcAft>
              <a:buSzPts val="1200"/>
              <a:buNone/>
              <a:defRPr sz="1200"/>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0_Text (Third)">
  <p:cSld name="TITLE_AND_BODY_2_1_3">
    <p:bg>
      <p:bgPr>
        <a:solidFill>
          <a:schemeClr val="accent3"/>
        </a:solidFill>
      </p:bgPr>
    </p:bg>
    <p:spTree>
      <p:nvGrpSpPr>
        <p:cNvPr id="469" name="Shape 469"/>
        <p:cNvGrpSpPr/>
        <p:nvPr/>
      </p:nvGrpSpPr>
      <p:grpSpPr>
        <a:xfrm>
          <a:off x="0" y="0"/>
          <a:ext cx="0" cy="0"/>
          <a:chOff x="0" y="0"/>
          <a:chExt cx="0" cy="0"/>
        </a:xfrm>
      </p:grpSpPr>
      <p:sp>
        <p:nvSpPr>
          <p:cNvPr id="470" name="Google Shape;470;g1f03e763ce9_0_1079"/>
          <p:cNvSpPr txBox="1"/>
          <p:nvPr>
            <p:ph type="title"/>
          </p:nvPr>
        </p:nvSpPr>
        <p:spPr>
          <a:xfrm>
            <a:off x="466350" y="1767833"/>
            <a:ext cx="3285900" cy="1713000"/>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3700"/>
              <a:buNone/>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p:txBody>
      </p:sp>
      <p:sp>
        <p:nvSpPr>
          <p:cNvPr id="471" name="Google Shape;471;g1f03e763ce9_0_1079"/>
          <p:cNvSpPr txBox="1"/>
          <p:nvPr>
            <p:ph idx="1" type="body"/>
          </p:nvPr>
        </p:nvSpPr>
        <p:spPr>
          <a:xfrm>
            <a:off x="466350" y="3895349"/>
            <a:ext cx="3285900" cy="2496300"/>
          </a:xfrm>
          <a:prstGeom prst="rect">
            <a:avLst/>
          </a:prstGeom>
          <a:noFill/>
          <a:ln>
            <a:noFill/>
          </a:ln>
        </p:spPr>
        <p:txBody>
          <a:bodyPr anchorCtr="0" anchor="t" bIns="0" lIns="0" spcFirstLastPara="1" rIns="0" wrap="square" tIns="0">
            <a:noAutofit/>
          </a:bodyPr>
          <a:lstStyle>
            <a:lvl1pPr indent="-304800" lvl="0" marL="457200" algn="l">
              <a:lnSpc>
                <a:spcPct val="125000"/>
              </a:lnSpc>
              <a:spcBef>
                <a:spcPts val="0"/>
              </a:spcBef>
              <a:spcAft>
                <a:spcPts val="0"/>
              </a:spcAft>
              <a:buSzPts val="1200"/>
              <a:buChar char="•"/>
              <a:defRPr/>
            </a:lvl1pPr>
            <a:lvl2pPr indent="-304800" lvl="1" marL="914400" algn="l">
              <a:lnSpc>
                <a:spcPct val="125000"/>
              </a:lnSpc>
              <a:spcBef>
                <a:spcPts val="700"/>
              </a:spcBef>
              <a:spcAft>
                <a:spcPts val="0"/>
              </a:spcAft>
              <a:buSzPts val="1200"/>
              <a:buChar char="﹘"/>
              <a:defRPr/>
            </a:lvl2pPr>
            <a:lvl3pPr indent="-304800" lvl="2" marL="1371600" algn="l">
              <a:lnSpc>
                <a:spcPct val="125000"/>
              </a:lnSpc>
              <a:spcBef>
                <a:spcPts val="700"/>
              </a:spcBef>
              <a:spcAft>
                <a:spcPts val="0"/>
              </a:spcAft>
              <a:buSzPts val="1200"/>
              <a:buChar char="﹘"/>
              <a:defRPr/>
            </a:lvl3pPr>
            <a:lvl4pPr indent="-304800" lvl="3" marL="1828800" algn="l">
              <a:lnSpc>
                <a:spcPct val="125000"/>
              </a:lnSpc>
              <a:spcBef>
                <a:spcPts val="700"/>
              </a:spcBef>
              <a:spcAft>
                <a:spcPts val="0"/>
              </a:spcAft>
              <a:buSzPts val="1200"/>
              <a:buChar char="﹘"/>
              <a:defRPr/>
            </a:lvl4pPr>
            <a:lvl5pPr indent="-304800" lvl="4" marL="2286000" algn="l">
              <a:lnSpc>
                <a:spcPct val="125000"/>
              </a:lnSpc>
              <a:spcBef>
                <a:spcPts val="700"/>
              </a:spcBef>
              <a:spcAft>
                <a:spcPts val="0"/>
              </a:spcAft>
              <a:buSzPts val="1200"/>
              <a:buChar char="﹘"/>
              <a:defRPr/>
            </a:lvl5pPr>
            <a:lvl6pPr indent="-304800" lvl="5" marL="2743200" algn="l">
              <a:lnSpc>
                <a:spcPct val="125000"/>
              </a:lnSpc>
              <a:spcBef>
                <a:spcPts val="700"/>
              </a:spcBef>
              <a:spcAft>
                <a:spcPts val="0"/>
              </a:spcAft>
              <a:buSzPts val="1200"/>
              <a:buChar char="﹘"/>
              <a:defRPr/>
            </a:lvl6pPr>
            <a:lvl7pPr indent="-304800" lvl="6" marL="3200400" algn="l">
              <a:lnSpc>
                <a:spcPct val="125000"/>
              </a:lnSpc>
              <a:spcBef>
                <a:spcPts val="700"/>
              </a:spcBef>
              <a:spcAft>
                <a:spcPts val="0"/>
              </a:spcAft>
              <a:buSzPts val="1200"/>
              <a:buChar char="﹘"/>
              <a:defRPr/>
            </a:lvl7pPr>
            <a:lvl8pPr indent="-304800" lvl="7" marL="3657600" algn="l">
              <a:lnSpc>
                <a:spcPct val="125000"/>
              </a:lnSpc>
              <a:spcBef>
                <a:spcPts val="700"/>
              </a:spcBef>
              <a:spcAft>
                <a:spcPts val="0"/>
              </a:spcAft>
              <a:buSzPts val="1200"/>
              <a:buChar char="﹘"/>
              <a:defRPr/>
            </a:lvl8pPr>
            <a:lvl9pPr indent="-304800" lvl="8" marL="4114800" algn="l">
              <a:lnSpc>
                <a:spcPct val="125000"/>
              </a:lnSpc>
              <a:spcBef>
                <a:spcPts val="700"/>
              </a:spcBef>
              <a:spcAft>
                <a:spcPts val="700"/>
              </a:spcAft>
              <a:buSzPts val="1200"/>
              <a:buChar char="﹘"/>
              <a:defRPr/>
            </a:lvl9pPr>
          </a:lstStyle>
          <a:p/>
        </p:txBody>
      </p:sp>
      <p:sp>
        <p:nvSpPr>
          <p:cNvPr id="472" name="Google Shape;472;g1f03e763ce9_0_1079"/>
          <p:cNvSpPr txBox="1"/>
          <p:nvPr>
            <p:ph idx="2" type="subTitle"/>
          </p:nvPr>
        </p:nvSpPr>
        <p:spPr>
          <a:xfrm>
            <a:off x="466350" y="466350"/>
            <a:ext cx="3285900" cy="231600"/>
          </a:xfrm>
          <a:prstGeom prst="rect">
            <a:avLst/>
          </a:prstGeom>
          <a:noFill/>
          <a:ln>
            <a:noFill/>
          </a:ln>
        </p:spPr>
        <p:txBody>
          <a:bodyPr anchorCtr="0" anchor="t" bIns="0" lIns="0" spcFirstLastPara="1" rIns="0" wrap="square" tIns="0">
            <a:noAutofit/>
          </a:bodyPr>
          <a:lstStyle>
            <a:lvl1pPr lvl="0" marR="0" algn="l">
              <a:lnSpc>
                <a:spcPct val="120000"/>
              </a:lnSpc>
              <a:spcBef>
                <a:spcPts val="0"/>
              </a:spcBef>
              <a:spcAft>
                <a:spcPts val="0"/>
              </a:spcAft>
              <a:buSzPts val="1200"/>
              <a:buNone/>
              <a:defRPr sz="1200"/>
            </a:lvl1pPr>
            <a:lvl2pPr lvl="1" algn="l">
              <a:lnSpc>
                <a:spcPct val="120000"/>
              </a:lnSpc>
              <a:spcBef>
                <a:spcPts val="0"/>
              </a:spcBef>
              <a:spcAft>
                <a:spcPts val="0"/>
              </a:spcAft>
              <a:buSzPts val="1200"/>
              <a:buNone/>
              <a:defRPr sz="1200"/>
            </a:lvl2pPr>
            <a:lvl3pPr lvl="2" algn="l">
              <a:lnSpc>
                <a:spcPct val="120000"/>
              </a:lnSpc>
              <a:spcBef>
                <a:spcPts val="0"/>
              </a:spcBef>
              <a:spcAft>
                <a:spcPts val="0"/>
              </a:spcAft>
              <a:buSzPts val="1200"/>
              <a:buNone/>
              <a:defRPr sz="1200"/>
            </a:lvl3pPr>
            <a:lvl4pPr lvl="3" algn="l">
              <a:lnSpc>
                <a:spcPct val="120000"/>
              </a:lnSpc>
              <a:spcBef>
                <a:spcPts val="0"/>
              </a:spcBef>
              <a:spcAft>
                <a:spcPts val="0"/>
              </a:spcAft>
              <a:buSzPts val="1200"/>
              <a:buNone/>
              <a:defRPr sz="1200"/>
            </a:lvl4pPr>
            <a:lvl5pPr lvl="4" algn="l">
              <a:lnSpc>
                <a:spcPct val="120000"/>
              </a:lnSpc>
              <a:spcBef>
                <a:spcPts val="0"/>
              </a:spcBef>
              <a:spcAft>
                <a:spcPts val="0"/>
              </a:spcAft>
              <a:buSzPts val="1200"/>
              <a:buNone/>
              <a:defRPr sz="1200"/>
            </a:lvl5pPr>
            <a:lvl6pPr lvl="5" algn="l">
              <a:lnSpc>
                <a:spcPct val="120000"/>
              </a:lnSpc>
              <a:spcBef>
                <a:spcPts val="0"/>
              </a:spcBef>
              <a:spcAft>
                <a:spcPts val="0"/>
              </a:spcAft>
              <a:buSzPts val="1200"/>
              <a:buNone/>
              <a:defRPr sz="1200"/>
            </a:lvl6pPr>
            <a:lvl7pPr lvl="6" algn="l">
              <a:lnSpc>
                <a:spcPct val="120000"/>
              </a:lnSpc>
              <a:spcBef>
                <a:spcPts val="0"/>
              </a:spcBef>
              <a:spcAft>
                <a:spcPts val="0"/>
              </a:spcAft>
              <a:buSzPts val="1200"/>
              <a:buNone/>
              <a:defRPr sz="1200"/>
            </a:lvl7pPr>
            <a:lvl8pPr lvl="7" algn="l">
              <a:lnSpc>
                <a:spcPct val="120000"/>
              </a:lnSpc>
              <a:spcBef>
                <a:spcPts val="0"/>
              </a:spcBef>
              <a:spcAft>
                <a:spcPts val="0"/>
              </a:spcAft>
              <a:buSzPts val="1200"/>
              <a:buNone/>
              <a:defRPr sz="1200"/>
            </a:lvl8pPr>
            <a:lvl9pPr lvl="8" algn="l">
              <a:lnSpc>
                <a:spcPct val="120000"/>
              </a:lnSpc>
              <a:spcBef>
                <a:spcPts val="0"/>
              </a:spcBef>
              <a:spcAft>
                <a:spcPts val="0"/>
              </a:spcAft>
              <a:buSzPts val="1200"/>
              <a:buNone/>
              <a:defRPr sz="1200"/>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3_Columns (Two)">
  <p:cSld name="TITLE_AND_BODY_2_2_3">
    <p:bg>
      <p:bgPr>
        <a:solidFill>
          <a:schemeClr val="accent3"/>
        </a:solidFill>
      </p:bgPr>
    </p:bg>
    <p:spTree>
      <p:nvGrpSpPr>
        <p:cNvPr id="473" name="Shape 473"/>
        <p:cNvGrpSpPr/>
        <p:nvPr/>
      </p:nvGrpSpPr>
      <p:grpSpPr>
        <a:xfrm>
          <a:off x="0" y="0"/>
          <a:ext cx="0" cy="0"/>
          <a:chOff x="0" y="0"/>
          <a:chExt cx="0" cy="0"/>
        </a:xfrm>
      </p:grpSpPr>
      <p:sp>
        <p:nvSpPr>
          <p:cNvPr id="474" name="Google Shape;474;g1f03e763ce9_0_1083"/>
          <p:cNvSpPr txBox="1"/>
          <p:nvPr>
            <p:ph type="title"/>
          </p:nvPr>
        </p:nvSpPr>
        <p:spPr>
          <a:xfrm>
            <a:off x="935733" y="1767833"/>
            <a:ext cx="4224600" cy="1713000"/>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3700"/>
              <a:buNone/>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p:txBody>
      </p:sp>
      <p:sp>
        <p:nvSpPr>
          <p:cNvPr id="475" name="Google Shape;475;g1f03e763ce9_0_1083"/>
          <p:cNvSpPr txBox="1"/>
          <p:nvPr>
            <p:ph idx="1" type="body"/>
          </p:nvPr>
        </p:nvSpPr>
        <p:spPr>
          <a:xfrm>
            <a:off x="935733" y="3895349"/>
            <a:ext cx="4224600" cy="2496300"/>
          </a:xfrm>
          <a:prstGeom prst="rect">
            <a:avLst/>
          </a:prstGeom>
          <a:noFill/>
          <a:ln>
            <a:noFill/>
          </a:ln>
        </p:spPr>
        <p:txBody>
          <a:bodyPr anchorCtr="0" anchor="t" bIns="0" lIns="0" spcFirstLastPara="1" rIns="0" wrap="square" tIns="0">
            <a:noAutofit/>
          </a:bodyPr>
          <a:lstStyle>
            <a:lvl1pPr indent="-304800" lvl="0" marL="457200" algn="l">
              <a:lnSpc>
                <a:spcPct val="125000"/>
              </a:lnSpc>
              <a:spcBef>
                <a:spcPts val="0"/>
              </a:spcBef>
              <a:spcAft>
                <a:spcPts val="0"/>
              </a:spcAft>
              <a:buSzPts val="1200"/>
              <a:buChar char="•"/>
              <a:defRPr/>
            </a:lvl1pPr>
            <a:lvl2pPr indent="-304800" lvl="1" marL="914400" algn="l">
              <a:lnSpc>
                <a:spcPct val="125000"/>
              </a:lnSpc>
              <a:spcBef>
                <a:spcPts val="700"/>
              </a:spcBef>
              <a:spcAft>
                <a:spcPts val="0"/>
              </a:spcAft>
              <a:buSzPts val="1200"/>
              <a:buChar char="﹘"/>
              <a:defRPr/>
            </a:lvl2pPr>
            <a:lvl3pPr indent="-304800" lvl="2" marL="1371600" algn="l">
              <a:lnSpc>
                <a:spcPct val="125000"/>
              </a:lnSpc>
              <a:spcBef>
                <a:spcPts val="700"/>
              </a:spcBef>
              <a:spcAft>
                <a:spcPts val="0"/>
              </a:spcAft>
              <a:buSzPts val="1200"/>
              <a:buChar char="﹘"/>
              <a:defRPr/>
            </a:lvl3pPr>
            <a:lvl4pPr indent="-304800" lvl="3" marL="1828800" algn="l">
              <a:lnSpc>
                <a:spcPct val="125000"/>
              </a:lnSpc>
              <a:spcBef>
                <a:spcPts val="700"/>
              </a:spcBef>
              <a:spcAft>
                <a:spcPts val="0"/>
              </a:spcAft>
              <a:buSzPts val="1200"/>
              <a:buChar char="﹘"/>
              <a:defRPr/>
            </a:lvl4pPr>
            <a:lvl5pPr indent="-304800" lvl="4" marL="2286000" algn="l">
              <a:lnSpc>
                <a:spcPct val="125000"/>
              </a:lnSpc>
              <a:spcBef>
                <a:spcPts val="700"/>
              </a:spcBef>
              <a:spcAft>
                <a:spcPts val="0"/>
              </a:spcAft>
              <a:buSzPts val="1200"/>
              <a:buChar char="﹘"/>
              <a:defRPr/>
            </a:lvl5pPr>
            <a:lvl6pPr indent="-304800" lvl="5" marL="2743200" algn="l">
              <a:lnSpc>
                <a:spcPct val="125000"/>
              </a:lnSpc>
              <a:spcBef>
                <a:spcPts val="700"/>
              </a:spcBef>
              <a:spcAft>
                <a:spcPts val="0"/>
              </a:spcAft>
              <a:buSzPts val="1200"/>
              <a:buChar char="﹘"/>
              <a:defRPr/>
            </a:lvl6pPr>
            <a:lvl7pPr indent="-304800" lvl="6" marL="3200400" algn="l">
              <a:lnSpc>
                <a:spcPct val="125000"/>
              </a:lnSpc>
              <a:spcBef>
                <a:spcPts val="700"/>
              </a:spcBef>
              <a:spcAft>
                <a:spcPts val="0"/>
              </a:spcAft>
              <a:buSzPts val="1200"/>
              <a:buChar char="﹘"/>
              <a:defRPr/>
            </a:lvl7pPr>
            <a:lvl8pPr indent="-304800" lvl="7" marL="3657600" algn="l">
              <a:lnSpc>
                <a:spcPct val="125000"/>
              </a:lnSpc>
              <a:spcBef>
                <a:spcPts val="700"/>
              </a:spcBef>
              <a:spcAft>
                <a:spcPts val="0"/>
              </a:spcAft>
              <a:buSzPts val="1200"/>
              <a:buChar char="﹘"/>
              <a:defRPr/>
            </a:lvl8pPr>
            <a:lvl9pPr indent="-304800" lvl="8" marL="4114800" algn="l">
              <a:lnSpc>
                <a:spcPct val="125000"/>
              </a:lnSpc>
              <a:spcBef>
                <a:spcPts val="700"/>
              </a:spcBef>
              <a:spcAft>
                <a:spcPts val="700"/>
              </a:spcAft>
              <a:buSzPts val="1200"/>
              <a:buChar char="﹘"/>
              <a:defRPr/>
            </a:lvl9pPr>
          </a:lstStyle>
          <a:p/>
        </p:txBody>
      </p:sp>
      <p:sp>
        <p:nvSpPr>
          <p:cNvPr id="476" name="Google Shape;476;g1f03e763ce9_0_1083"/>
          <p:cNvSpPr txBox="1"/>
          <p:nvPr>
            <p:ph idx="2" type="subTitle"/>
          </p:nvPr>
        </p:nvSpPr>
        <p:spPr>
          <a:xfrm>
            <a:off x="466350" y="466350"/>
            <a:ext cx="5163300" cy="231600"/>
          </a:xfrm>
          <a:prstGeom prst="rect">
            <a:avLst/>
          </a:prstGeom>
          <a:noFill/>
          <a:ln>
            <a:noFill/>
          </a:ln>
        </p:spPr>
        <p:txBody>
          <a:bodyPr anchorCtr="0" anchor="t" bIns="0" lIns="0" spcFirstLastPara="1" rIns="0" wrap="square" tIns="0">
            <a:noAutofit/>
          </a:bodyPr>
          <a:lstStyle>
            <a:lvl1pPr lvl="0" marR="0" algn="l">
              <a:lnSpc>
                <a:spcPct val="120000"/>
              </a:lnSpc>
              <a:spcBef>
                <a:spcPts val="0"/>
              </a:spcBef>
              <a:spcAft>
                <a:spcPts val="0"/>
              </a:spcAft>
              <a:buSzPts val="1200"/>
              <a:buNone/>
              <a:defRPr sz="1200"/>
            </a:lvl1pPr>
            <a:lvl2pPr lvl="1" algn="l">
              <a:lnSpc>
                <a:spcPct val="120000"/>
              </a:lnSpc>
              <a:spcBef>
                <a:spcPts val="0"/>
              </a:spcBef>
              <a:spcAft>
                <a:spcPts val="0"/>
              </a:spcAft>
              <a:buSzPts val="1200"/>
              <a:buNone/>
              <a:defRPr sz="1200"/>
            </a:lvl2pPr>
            <a:lvl3pPr lvl="2" algn="l">
              <a:lnSpc>
                <a:spcPct val="120000"/>
              </a:lnSpc>
              <a:spcBef>
                <a:spcPts val="0"/>
              </a:spcBef>
              <a:spcAft>
                <a:spcPts val="0"/>
              </a:spcAft>
              <a:buSzPts val="1200"/>
              <a:buNone/>
              <a:defRPr sz="1200"/>
            </a:lvl3pPr>
            <a:lvl4pPr lvl="3" algn="l">
              <a:lnSpc>
                <a:spcPct val="120000"/>
              </a:lnSpc>
              <a:spcBef>
                <a:spcPts val="0"/>
              </a:spcBef>
              <a:spcAft>
                <a:spcPts val="0"/>
              </a:spcAft>
              <a:buSzPts val="1200"/>
              <a:buNone/>
              <a:defRPr sz="1200"/>
            </a:lvl4pPr>
            <a:lvl5pPr lvl="4" algn="l">
              <a:lnSpc>
                <a:spcPct val="120000"/>
              </a:lnSpc>
              <a:spcBef>
                <a:spcPts val="0"/>
              </a:spcBef>
              <a:spcAft>
                <a:spcPts val="0"/>
              </a:spcAft>
              <a:buSzPts val="1200"/>
              <a:buNone/>
              <a:defRPr sz="1200"/>
            </a:lvl5pPr>
            <a:lvl6pPr lvl="5" algn="l">
              <a:lnSpc>
                <a:spcPct val="120000"/>
              </a:lnSpc>
              <a:spcBef>
                <a:spcPts val="0"/>
              </a:spcBef>
              <a:spcAft>
                <a:spcPts val="0"/>
              </a:spcAft>
              <a:buSzPts val="1200"/>
              <a:buNone/>
              <a:defRPr sz="1200"/>
            </a:lvl6pPr>
            <a:lvl7pPr lvl="6" algn="l">
              <a:lnSpc>
                <a:spcPct val="120000"/>
              </a:lnSpc>
              <a:spcBef>
                <a:spcPts val="0"/>
              </a:spcBef>
              <a:spcAft>
                <a:spcPts val="0"/>
              </a:spcAft>
              <a:buSzPts val="1200"/>
              <a:buNone/>
              <a:defRPr sz="1200"/>
            </a:lvl7pPr>
            <a:lvl8pPr lvl="7" algn="l">
              <a:lnSpc>
                <a:spcPct val="120000"/>
              </a:lnSpc>
              <a:spcBef>
                <a:spcPts val="0"/>
              </a:spcBef>
              <a:spcAft>
                <a:spcPts val="0"/>
              </a:spcAft>
              <a:buSzPts val="1200"/>
              <a:buNone/>
              <a:defRPr sz="1200"/>
            </a:lvl8pPr>
            <a:lvl9pPr lvl="8" algn="l">
              <a:lnSpc>
                <a:spcPct val="120000"/>
              </a:lnSpc>
              <a:spcBef>
                <a:spcPts val="0"/>
              </a:spcBef>
              <a:spcAft>
                <a:spcPts val="0"/>
              </a:spcAft>
              <a:buSzPts val="1200"/>
              <a:buNone/>
              <a:defRPr sz="1200"/>
            </a:lvl9pPr>
          </a:lstStyle>
          <a:p/>
        </p:txBody>
      </p:sp>
      <p:sp>
        <p:nvSpPr>
          <p:cNvPr id="477" name="Google Shape;477;g1f03e763ce9_0_1083"/>
          <p:cNvSpPr txBox="1"/>
          <p:nvPr>
            <p:ph idx="3" type="title"/>
          </p:nvPr>
        </p:nvSpPr>
        <p:spPr>
          <a:xfrm>
            <a:off x="7037833" y="1767833"/>
            <a:ext cx="4224600" cy="1713000"/>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3700"/>
              <a:buNone/>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p:txBody>
      </p:sp>
      <p:sp>
        <p:nvSpPr>
          <p:cNvPr id="478" name="Google Shape;478;g1f03e763ce9_0_1083"/>
          <p:cNvSpPr txBox="1"/>
          <p:nvPr>
            <p:ph idx="4" type="body"/>
          </p:nvPr>
        </p:nvSpPr>
        <p:spPr>
          <a:xfrm>
            <a:off x="7037833" y="3895349"/>
            <a:ext cx="4224600" cy="2496300"/>
          </a:xfrm>
          <a:prstGeom prst="rect">
            <a:avLst/>
          </a:prstGeom>
          <a:noFill/>
          <a:ln>
            <a:noFill/>
          </a:ln>
        </p:spPr>
        <p:txBody>
          <a:bodyPr anchorCtr="0" anchor="t" bIns="0" lIns="0" spcFirstLastPara="1" rIns="0" wrap="square" tIns="0">
            <a:noAutofit/>
          </a:bodyPr>
          <a:lstStyle>
            <a:lvl1pPr indent="-304800" lvl="0" marL="457200" algn="l">
              <a:lnSpc>
                <a:spcPct val="125000"/>
              </a:lnSpc>
              <a:spcBef>
                <a:spcPts val="0"/>
              </a:spcBef>
              <a:spcAft>
                <a:spcPts val="0"/>
              </a:spcAft>
              <a:buSzPts val="1200"/>
              <a:buChar char="•"/>
              <a:defRPr/>
            </a:lvl1pPr>
            <a:lvl2pPr indent="-304800" lvl="1" marL="914400" algn="l">
              <a:lnSpc>
                <a:spcPct val="125000"/>
              </a:lnSpc>
              <a:spcBef>
                <a:spcPts val="700"/>
              </a:spcBef>
              <a:spcAft>
                <a:spcPts val="0"/>
              </a:spcAft>
              <a:buSzPts val="1200"/>
              <a:buChar char="﹘"/>
              <a:defRPr/>
            </a:lvl2pPr>
            <a:lvl3pPr indent="-304800" lvl="2" marL="1371600" algn="l">
              <a:lnSpc>
                <a:spcPct val="125000"/>
              </a:lnSpc>
              <a:spcBef>
                <a:spcPts val="700"/>
              </a:spcBef>
              <a:spcAft>
                <a:spcPts val="0"/>
              </a:spcAft>
              <a:buSzPts val="1200"/>
              <a:buChar char="﹘"/>
              <a:defRPr/>
            </a:lvl3pPr>
            <a:lvl4pPr indent="-304800" lvl="3" marL="1828800" algn="l">
              <a:lnSpc>
                <a:spcPct val="125000"/>
              </a:lnSpc>
              <a:spcBef>
                <a:spcPts val="700"/>
              </a:spcBef>
              <a:spcAft>
                <a:spcPts val="0"/>
              </a:spcAft>
              <a:buSzPts val="1200"/>
              <a:buChar char="﹘"/>
              <a:defRPr/>
            </a:lvl4pPr>
            <a:lvl5pPr indent="-304800" lvl="4" marL="2286000" algn="l">
              <a:lnSpc>
                <a:spcPct val="125000"/>
              </a:lnSpc>
              <a:spcBef>
                <a:spcPts val="700"/>
              </a:spcBef>
              <a:spcAft>
                <a:spcPts val="0"/>
              </a:spcAft>
              <a:buSzPts val="1200"/>
              <a:buChar char="﹘"/>
              <a:defRPr/>
            </a:lvl5pPr>
            <a:lvl6pPr indent="-304800" lvl="5" marL="2743200" algn="l">
              <a:lnSpc>
                <a:spcPct val="125000"/>
              </a:lnSpc>
              <a:spcBef>
                <a:spcPts val="700"/>
              </a:spcBef>
              <a:spcAft>
                <a:spcPts val="0"/>
              </a:spcAft>
              <a:buSzPts val="1200"/>
              <a:buChar char="﹘"/>
              <a:defRPr/>
            </a:lvl6pPr>
            <a:lvl7pPr indent="-304800" lvl="6" marL="3200400" algn="l">
              <a:lnSpc>
                <a:spcPct val="125000"/>
              </a:lnSpc>
              <a:spcBef>
                <a:spcPts val="700"/>
              </a:spcBef>
              <a:spcAft>
                <a:spcPts val="0"/>
              </a:spcAft>
              <a:buSzPts val="1200"/>
              <a:buChar char="﹘"/>
              <a:defRPr/>
            </a:lvl7pPr>
            <a:lvl8pPr indent="-304800" lvl="7" marL="3657600" algn="l">
              <a:lnSpc>
                <a:spcPct val="125000"/>
              </a:lnSpc>
              <a:spcBef>
                <a:spcPts val="700"/>
              </a:spcBef>
              <a:spcAft>
                <a:spcPts val="0"/>
              </a:spcAft>
              <a:buSzPts val="1200"/>
              <a:buChar char="﹘"/>
              <a:defRPr/>
            </a:lvl8pPr>
            <a:lvl9pPr indent="-304800" lvl="8" marL="4114800" algn="l">
              <a:lnSpc>
                <a:spcPct val="125000"/>
              </a:lnSpc>
              <a:spcBef>
                <a:spcPts val="700"/>
              </a:spcBef>
              <a:spcAft>
                <a:spcPts val="700"/>
              </a:spcAft>
              <a:buSzPts val="1200"/>
              <a:buChar char="﹘"/>
              <a:defRPr/>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6_Columns (Three)">
  <p:cSld name="TITLE_AND_BODY_2_2_1_4">
    <p:bg>
      <p:bgPr>
        <a:solidFill>
          <a:schemeClr val="accent3"/>
        </a:solidFill>
      </p:bgPr>
    </p:bg>
    <p:spTree>
      <p:nvGrpSpPr>
        <p:cNvPr id="479" name="Shape 479"/>
        <p:cNvGrpSpPr/>
        <p:nvPr/>
      </p:nvGrpSpPr>
      <p:grpSpPr>
        <a:xfrm>
          <a:off x="0" y="0"/>
          <a:ext cx="0" cy="0"/>
          <a:chOff x="0" y="0"/>
          <a:chExt cx="0" cy="0"/>
        </a:xfrm>
      </p:grpSpPr>
      <p:sp>
        <p:nvSpPr>
          <p:cNvPr id="480" name="Google Shape;480;g1f03e763ce9_0_1089"/>
          <p:cNvSpPr txBox="1"/>
          <p:nvPr>
            <p:ph type="title"/>
          </p:nvPr>
        </p:nvSpPr>
        <p:spPr>
          <a:xfrm>
            <a:off x="935717" y="1804416"/>
            <a:ext cx="2816400" cy="1261800"/>
          </a:xfrm>
          <a:prstGeom prst="rect">
            <a:avLst/>
          </a:prstGeom>
          <a:noFill/>
          <a:ln>
            <a:noFill/>
          </a:ln>
        </p:spPr>
        <p:txBody>
          <a:bodyPr anchorCtr="0" anchor="b" bIns="0" lIns="0" spcFirstLastPara="1" rIns="0" wrap="square" tIns="0">
            <a:noAutofit/>
          </a:bodyPr>
          <a:lstStyle>
            <a:lvl1pPr lvl="0" algn="l">
              <a:lnSpc>
                <a:spcPct val="115000"/>
              </a:lnSpc>
              <a:spcBef>
                <a:spcPts val="0"/>
              </a:spcBef>
              <a:spcAft>
                <a:spcPts val="0"/>
              </a:spcAft>
              <a:buSzPts val="2400"/>
              <a:buNone/>
              <a:defRPr sz="2400"/>
            </a:lvl1pPr>
            <a:lvl2pPr lvl="1" algn="l">
              <a:lnSpc>
                <a:spcPct val="115000"/>
              </a:lnSpc>
              <a:spcBef>
                <a:spcPts val="0"/>
              </a:spcBef>
              <a:spcAft>
                <a:spcPts val="0"/>
              </a:spcAft>
              <a:buSzPts val="2400"/>
              <a:buNone/>
              <a:defRPr sz="2400"/>
            </a:lvl2pPr>
            <a:lvl3pPr lvl="2" algn="l">
              <a:lnSpc>
                <a:spcPct val="115000"/>
              </a:lnSpc>
              <a:spcBef>
                <a:spcPts val="0"/>
              </a:spcBef>
              <a:spcAft>
                <a:spcPts val="0"/>
              </a:spcAft>
              <a:buSzPts val="2400"/>
              <a:buNone/>
              <a:defRPr sz="2400"/>
            </a:lvl3pPr>
            <a:lvl4pPr lvl="3" algn="l">
              <a:lnSpc>
                <a:spcPct val="115000"/>
              </a:lnSpc>
              <a:spcBef>
                <a:spcPts val="0"/>
              </a:spcBef>
              <a:spcAft>
                <a:spcPts val="0"/>
              </a:spcAft>
              <a:buSzPts val="2400"/>
              <a:buNone/>
              <a:defRPr sz="2400"/>
            </a:lvl4pPr>
            <a:lvl5pPr lvl="4" algn="l">
              <a:lnSpc>
                <a:spcPct val="115000"/>
              </a:lnSpc>
              <a:spcBef>
                <a:spcPts val="0"/>
              </a:spcBef>
              <a:spcAft>
                <a:spcPts val="0"/>
              </a:spcAft>
              <a:buSzPts val="2400"/>
              <a:buNone/>
              <a:defRPr sz="2400"/>
            </a:lvl5pPr>
            <a:lvl6pPr lvl="5" algn="l">
              <a:lnSpc>
                <a:spcPct val="115000"/>
              </a:lnSpc>
              <a:spcBef>
                <a:spcPts val="0"/>
              </a:spcBef>
              <a:spcAft>
                <a:spcPts val="0"/>
              </a:spcAft>
              <a:buSzPts val="2400"/>
              <a:buNone/>
              <a:defRPr sz="2400"/>
            </a:lvl6pPr>
            <a:lvl7pPr lvl="6" algn="l">
              <a:lnSpc>
                <a:spcPct val="115000"/>
              </a:lnSpc>
              <a:spcBef>
                <a:spcPts val="0"/>
              </a:spcBef>
              <a:spcAft>
                <a:spcPts val="0"/>
              </a:spcAft>
              <a:buSzPts val="2400"/>
              <a:buNone/>
              <a:defRPr sz="2400"/>
            </a:lvl7pPr>
            <a:lvl8pPr lvl="7" algn="l">
              <a:lnSpc>
                <a:spcPct val="115000"/>
              </a:lnSpc>
              <a:spcBef>
                <a:spcPts val="0"/>
              </a:spcBef>
              <a:spcAft>
                <a:spcPts val="0"/>
              </a:spcAft>
              <a:buSzPts val="2400"/>
              <a:buNone/>
              <a:defRPr sz="2400"/>
            </a:lvl8pPr>
            <a:lvl9pPr lvl="8" algn="l">
              <a:lnSpc>
                <a:spcPct val="115000"/>
              </a:lnSpc>
              <a:spcBef>
                <a:spcPts val="0"/>
              </a:spcBef>
              <a:spcAft>
                <a:spcPts val="0"/>
              </a:spcAft>
              <a:buSzPts val="2400"/>
              <a:buNone/>
              <a:defRPr sz="2400"/>
            </a:lvl9pPr>
          </a:lstStyle>
          <a:p/>
        </p:txBody>
      </p:sp>
      <p:sp>
        <p:nvSpPr>
          <p:cNvPr id="481" name="Google Shape;481;g1f03e763ce9_0_1089"/>
          <p:cNvSpPr txBox="1"/>
          <p:nvPr>
            <p:ph idx="1" type="body"/>
          </p:nvPr>
        </p:nvSpPr>
        <p:spPr>
          <a:xfrm>
            <a:off x="935717" y="3436117"/>
            <a:ext cx="2816400" cy="2955600"/>
          </a:xfrm>
          <a:prstGeom prst="rect">
            <a:avLst/>
          </a:prstGeom>
          <a:noFill/>
          <a:ln>
            <a:noFill/>
          </a:ln>
        </p:spPr>
        <p:txBody>
          <a:bodyPr anchorCtr="0" anchor="t" bIns="0" lIns="0" spcFirstLastPara="1" rIns="0" wrap="square" tIns="0">
            <a:noAutofit/>
          </a:bodyPr>
          <a:lstStyle>
            <a:lvl1pPr indent="-304800" lvl="0" marL="457200" algn="l">
              <a:lnSpc>
                <a:spcPct val="125000"/>
              </a:lnSpc>
              <a:spcBef>
                <a:spcPts val="0"/>
              </a:spcBef>
              <a:spcAft>
                <a:spcPts val="0"/>
              </a:spcAft>
              <a:buSzPts val="1200"/>
              <a:buChar char="•"/>
              <a:defRPr/>
            </a:lvl1pPr>
            <a:lvl2pPr indent="-304800" lvl="1" marL="914400" algn="l">
              <a:lnSpc>
                <a:spcPct val="125000"/>
              </a:lnSpc>
              <a:spcBef>
                <a:spcPts val="700"/>
              </a:spcBef>
              <a:spcAft>
                <a:spcPts val="0"/>
              </a:spcAft>
              <a:buSzPts val="1200"/>
              <a:buChar char="﹘"/>
              <a:defRPr/>
            </a:lvl2pPr>
            <a:lvl3pPr indent="-304800" lvl="2" marL="1371600" algn="l">
              <a:lnSpc>
                <a:spcPct val="125000"/>
              </a:lnSpc>
              <a:spcBef>
                <a:spcPts val="700"/>
              </a:spcBef>
              <a:spcAft>
                <a:spcPts val="0"/>
              </a:spcAft>
              <a:buSzPts val="1200"/>
              <a:buChar char="﹘"/>
              <a:defRPr/>
            </a:lvl3pPr>
            <a:lvl4pPr indent="-304800" lvl="3" marL="1828800" algn="l">
              <a:lnSpc>
                <a:spcPct val="125000"/>
              </a:lnSpc>
              <a:spcBef>
                <a:spcPts val="700"/>
              </a:spcBef>
              <a:spcAft>
                <a:spcPts val="0"/>
              </a:spcAft>
              <a:buSzPts val="1200"/>
              <a:buChar char="﹘"/>
              <a:defRPr/>
            </a:lvl4pPr>
            <a:lvl5pPr indent="-304800" lvl="4" marL="2286000" algn="l">
              <a:lnSpc>
                <a:spcPct val="125000"/>
              </a:lnSpc>
              <a:spcBef>
                <a:spcPts val="700"/>
              </a:spcBef>
              <a:spcAft>
                <a:spcPts val="0"/>
              </a:spcAft>
              <a:buSzPts val="1200"/>
              <a:buChar char="﹘"/>
              <a:defRPr/>
            </a:lvl5pPr>
            <a:lvl6pPr indent="-304800" lvl="5" marL="2743200" algn="l">
              <a:lnSpc>
                <a:spcPct val="125000"/>
              </a:lnSpc>
              <a:spcBef>
                <a:spcPts val="700"/>
              </a:spcBef>
              <a:spcAft>
                <a:spcPts val="0"/>
              </a:spcAft>
              <a:buSzPts val="1200"/>
              <a:buChar char="﹘"/>
              <a:defRPr/>
            </a:lvl6pPr>
            <a:lvl7pPr indent="-304800" lvl="6" marL="3200400" algn="l">
              <a:lnSpc>
                <a:spcPct val="125000"/>
              </a:lnSpc>
              <a:spcBef>
                <a:spcPts val="700"/>
              </a:spcBef>
              <a:spcAft>
                <a:spcPts val="0"/>
              </a:spcAft>
              <a:buSzPts val="1200"/>
              <a:buChar char="﹘"/>
              <a:defRPr/>
            </a:lvl7pPr>
            <a:lvl8pPr indent="-304800" lvl="7" marL="3657600" algn="l">
              <a:lnSpc>
                <a:spcPct val="125000"/>
              </a:lnSpc>
              <a:spcBef>
                <a:spcPts val="700"/>
              </a:spcBef>
              <a:spcAft>
                <a:spcPts val="0"/>
              </a:spcAft>
              <a:buSzPts val="1200"/>
              <a:buChar char="﹘"/>
              <a:defRPr/>
            </a:lvl8pPr>
            <a:lvl9pPr indent="-304800" lvl="8" marL="4114800" algn="l">
              <a:lnSpc>
                <a:spcPct val="125000"/>
              </a:lnSpc>
              <a:spcBef>
                <a:spcPts val="700"/>
              </a:spcBef>
              <a:spcAft>
                <a:spcPts val="700"/>
              </a:spcAft>
              <a:buSzPts val="1200"/>
              <a:buChar char="﹘"/>
              <a:defRPr/>
            </a:lvl9pPr>
          </a:lstStyle>
          <a:p/>
        </p:txBody>
      </p:sp>
      <p:sp>
        <p:nvSpPr>
          <p:cNvPr id="482" name="Google Shape;482;g1f03e763ce9_0_1089"/>
          <p:cNvSpPr txBox="1"/>
          <p:nvPr>
            <p:ph idx="2" type="subTitle"/>
          </p:nvPr>
        </p:nvSpPr>
        <p:spPr>
          <a:xfrm>
            <a:off x="466350" y="466350"/>
            <a:ext cx="5163300" cy="231600"/>
          </a:xfrm>
          <a:prstGeom prst="rect">
            <a:avLst/>
          </a:prstGeom>
          <a:noFill/>
          <a:ln>
            <a:noFill/>
          </a:ln>
        </p:spPr>
        <p:txBody>
          <a:bodyPr anchorCtr="0" anchor="t" bIns="0" lIns="0" spcFirstLastPara="1" rIns="0" wrap="square" tIns="0">
            <a:noAutofit/>
          </a:bodyPr>
          <a:lstStyle>
            <a:lvl1pPr lvl="0" marR="0" algn="l">
              <a:lnSpc>
                <a:spcPct val="120000"/>
              </a:lnSpc>
              <a:spcBef>
                <a:spcPts val="0"/>
              </a:spcBef>
              <a:spcAft>
                <a:spcPts val="0"/>
              </a:spcAft>
              <a:buSzPts val="1200"/>
              <a:buNone/>
              <a:defRPr sz="1200"/>
            </a:lvl1pPr>
            <a:lvl2pPr lvl="1" algn="l">
              <a:lnSpc>
                <a:spcPct val="120000"/>
              </a:lnSpc>
              <a:spcBef>
                <a:spcPts val="0"/>
              </a:spcBef>
              <a:spcAft>
                <a:spcPts val="0"/>
              </a:spcAft>
              <a:buSzPts val="1200"/>
              <a:buNone/>
              <a:defRPr sz="1200"/>
            </a:lvl2pPr>
            <a:lvl3pPr lvl="2" algn="l">
              <a:lnSpc>
                <a:spcPct val="120000"/>
              </a:lnSpc>
              <a:spcBef>
                <a:spcPts val="0"/>
              </a:spcBef>
              <a:spcAft>
                <a:spcPts val="0"/>
              </a:spcAft>
              <a:buSzPts val="1200"/>
              <a:buNone/>
              <a:defRPr sz="1200"/>
            </a:lvl3pPr>
            <a:lvl4pPr lvl="3" algn="l">
              <a:lnSpc>
                <a:spcPct val="120000"/>
              </a:lnSpc>
              <a:spcBef>
                <a:spcPts val="0"/>
              </a:spcBef>
              <a:spcAft>
                <a:spcPts val="0"/>
              </a:spcAft>
              <a:buSzPts val="1200"/>
              <a:buNone/>
              <a:defRPr sz="1200"/>
            </a:lvl4pPr>
            <a:lvl5pPr lvl="4" algn="l">
              <a:lnSpc>
                <a:spcPct val="120000"/>
              </a:lnSpc>
              <a:spcBef>
                <a:spcPts val="0"/>
              </a:spcBef>
              <a:spcAft>
                <a:spcPts val="0"/>
              </a:spcAft>
              <a:buSzPts val="1200"/>
              <a:buNone/>
              <a:defRPr sz="1200"/>
            </a:lvl5pPr>
            <a:lvl6pPr lvl="5" algn="l">
              <a:lnSpc>
                <a:spcPct val="120000"/>
              </a:lnSpc>
              <a:spcBef>
                <a:spcPts val="0"/>
              </a:spcBef>
              <a:spcAft>
                <a:spcPts val="0"/>
              </a:spcAft>
              <a:buSzPts val="1200"/>
              <a:buNone/>
              <a:defRPr sz="1200"/>
            </a:lvl6pPr>
            <a:lvl7pPr lvl="6" algn="l">
              <a:lnSpc>
                <a:spcPct val="120000"/>
              </a:lnSpc>
              <a:spcBef>
                <a:spcPts val="0"/>
              </a:spcBef>
              <a:spcAft>
                <a:spcPts val="0"/>
              </a:spcAft>
              <a:buSzPts val="1200"/>
              <a:buNone/>
              <a:defRPr sz="1200"/>
            </a:lvl7pPr>
            <a:lvl8pPr lvl="7" algn="l">
              <a:lnSpc>
                <a:spcPct val="120000"/>
              </a:lnSpc>
              <a:spcBef>
                <a:spcPts val="0"/>
              </a:spcBef>
              <a:spcAft>
                <a:spcPts val="0"/>
              </a:spcAft>
              <a:buSzPts val="1200"/>
              <a:buNone/>
              <a:defRPr sz="1200"/>
            </a:lvl8pPr>
            <a:lvl9pPr lvl="8" algn="l">
              <a:lnSpc>
                <a:spcPct val="120000"/>
              </a:lnSpc>
              <a:spcBef>
                <a:spcPts val="0"/>
              </a:spcBef>
              <a:spcAft>
                <a:spcPts val="0"/>
              </a:spcAft>
              <a:buSzPts val="1200"/>
              <a:buNone/>
              <a:defRPr sz="1200"/>
            </a:lvl9pPr>
          </a:lstStyle>
          <a:p/>
        </p:txBody>
      </p:sp>
      <p:sp>
        <p:nvSpPr>
          <p:cNvPr id="483" name="Google Shape;483;g1f03e763ce9_0_1089"/>
          <p:cNvSpPr txBox="1"/>
          <p:nvPr>
            <p:ph idx="3" type="title"/>
          </p:nvPr>
        </p:nvSpPr>
        <p:spPr>
          <a:xfrm>
            <a:off x="4690867" y="1804416"/>
            <a:ext cx="2816400" cy="1261800"/>
          </a:xfrm>
          <a:prstGeom prst="rect">
            <a:avLst/>
          </a:prstGeom>
          <a:noFill/>
          <a:ln>
            <a:noFill/>
          </a:ln>
        </p:spPr>
        <p:txBody>
          <a:bodyPr anchorCtr="0" anchor="b" bIns="0" lIns="0" spcFirstLastPara="1" rIns="0" wrap="square" tIns="0">
            <a:noAutofit/>
          </a:bodyPr>
          <a:lstStyle>
            <a:lvl1pPr lvl="0" algn="l">
              <a:lnSpc>
                <a:spcPct val="115000"/>
              </a:lnSpc>
              <a:spcBef>
                <a:spcPts val="0"/>
              </a:spcBef>
              <a:spcAft>
                <a:spcPts val="0"/>
              </a:spcAft>
              <a:buSzPts val="2400"/>
              <a:buNone/>
              <a:defRPr sz="2400"/>
            </a:lvl1pPr>
            <a:lvl2pPr lvl="1" algn="l">
              <a:lnSpc>
                <a:spcPct val="115000"/>
              </a:lnSpc>
              <a:spcBef>
                <a:spcPts val="0"/>
              </a:spcBef>
              <a:spcAft>
                <a:spcPts val="0"/>
              </a:spcAft>
              <a:buSzPts val="2400"/>
              <a:buNone/>
              <a:defRPr sz="2400"/>
            </a:lvl2pPr>
            <a:lvl3pPr lvl="2" algn="l">
              <a:lnSpc>
                <a:spcPct val="115000"/>
              </a:lnSpc>
              <a:spcBef>
                <a:spcPts val="0"/>
              </a:spcBef>
              <a:spcAft>
                <a:spcPts val="0"/>
              </a:spcAft>
              <a:buSzPts val="2400"/>
              <a:buNone/>
              <a:defRPr sz="2400"/>
            </a:lvl3pPr>
            <a:lvl4pPr lvl="3" algn="l">
              <a:lnSpc>
                <a:spcPct val="115000"/>
              </a:lnSpc>
              <a:spcBef>
                <a:spcPts val="0"/>
              </a:spcBef>
              <a:spcAft>
                <a:spcPts val="0"/>
              </a:spcAft>
              <a:buSzPts val="2400"/>
              <a:buNone/>
              <a:defRPr sz="2400"/>
            </a:lvl4pPr>
            <a:lvl5pPr lvl="4" algn="l">
              <a:lnSpc>
                <a:spcPct val="115000"/>
              </a:lnSpc>
              <a:spcBef>
                <a:spcPts val="0"/>
              </a:spcBef>
              <a:spcAft>
                <a:spcPts val="0"/>
              </a:spcAft>
              <a:buSzPts val="2400"/>
              <a:buNone/>
              <a:defRPr sz="2400"/>
            </a:lvl5pPr>
            <a:lvl6pPr lvl="5" algn="l">
              <a:lnSpc>
                <a:spcPct val="115000"/>
              </a:lnSpc>
              <a:spcBef>
                <a:spcPts val="0"/>
              </a:spcBef>
              <a:spcAft>
                <a:spcPts val="0"/>
              </a:spcAft>
              <a:buSzPts val="2400"/>
              <a:buNone/>
              <a:defRPr sz="2400"/>
            </a:lvl6pPr>
            <a:lvl7pPr lvl="6" algn="l">
              <a:lnSpc>
                <a:spcPct val="115000"/>
              </a:lnSpc>
              <a:spcBef>
                <a:spcPts val="0"/>
              </a:spcBef>
              <a:spcAft>
                <a:spcPts val="0"/>
              </a:spcAft>
              <a:buSzPts val="2400"/>
              <a:buNone/>
              <a:defRPr sz="2400"/>
            </a:lvl7pPr>
            <a:lvl8pPr lvl="7" algn="l">
              <a:lnSpc>
                <a:spcPct val="115000"/>
              </a:lnSpc>
              <a:spcBef>
                <a:spcPts val="0"/>
              </a:spcBef>
              <a:spcAft>
                <a:spcPts val="0"/>
              </a:spcAft>
              <a:buSzPts val="2400"/>
              <a:buNone/>
              <a:defRPr sz="2400"/>
            </a:lvl8pPr>
            <a:lvl9pPr lvl="8" algn="l">
              <a:lnSpc>
                <a:spcPct val="115000"/>
              </a:lnSpc>
              <a:spcBef>
                <a:spcPts val="0"/>
              </a:spcBef>
              <a:spcAft>
                <a:spcPts val="0"/>
              </a:spcAft>
              <a:buSzPts val="2400"/>
              <a:buNone/>
              <a:defRPr sz="2400"/>
            </a:lvl9pPr>
          </a:lstStyle>
          <a:p/>
        </p:txBody>
      </p:sp>
      <p:sp>
        <p:nvSpPr>
          <p:cNvPr id="484" name="Google Shape;484;g1f03e763ce9_0_1089"/>
          <p:cNvSpPr txBox="1"/>
          <p:nvPr>
            <p:ph idx="4" type="body"/>
          </p:nvPr>
        </p:nvSpPr>
        <p:spPr>
          <a:xfrm>
            <a:off x="4690867" y="3436117"/>
            <a:ext cx="2816400" cy="2955600"/>
          </a:xfrm>
          <a:prstGeom prst="rect">
            <a:avLst/>
          </a:prstGeom>
          <a:noFill/>
          <a:ln>
            <a:noFill/>
          </a:ln>
        </p:spPr>
        <p:txBody>
          <a:bodyPr anchorCtr="0" anchor="t" bIns="0" lIns="0" spcFirstLastPara="1" rIns="0" wrap="square" tIns="0">
            <a:noAutofit/>
          </a:bodyPr>
          <a:lstStyle>
            <a:lvl1pPr indent="-304800" lvl="0" marL="457200" algn="l">
              <a:lnSpc>
                <a:spcPct val="125000"/>
              </a:lnSpc>
              <a:spcBef>
                <a:spcPts val="0"/>
              </a:spcBef>
              <a:spcAft>
                <a:spcPts val="0"/>
              </a:spcAft>
              <a:buSzPts val="1200"/>
              <a:buChar char="•"/>
              <a:defRPr/>
            </a:lvl1pPr>
            <a:lvl2pPr indent="-304800" lvl="1" marL="914400" algn="l">
              <a:lnSpc>
                <a:spcPct val="125000"/>
              </a:lnSpc>
              <a:spcBef>
                <a:spcPts val="700"/>
              </a:spcBef>
              <a:spcAft>
                <a:spcPts val="0"/>
              </a:spcAft>
              <a:buSzPts val="1200"/>
              <a:buChar char="﹘"/>
              <a:defRPr/>
            </a:lvl2pPr>
            <a:lvl3pPr indent="-304800" lvl="2" marL="1371600" algn="l">
              <a:lnSpc>
                <a:spcPct val="125000"/>
              </a:lnSpc>
              <a:spcBef>
                <a:spcPts val="700"/>
              </a:spcBef>
              <a:spcAft>
                <a:spcPts val="0"/>
              </a:spcAft>
              <a:buSzPts val="1200"/>
              <a:buChar char="﹘"/>
              <a:defRPr/>
            </a:lvl3pPr>
            <a:lvl4pPr indent="-304800" lvl="3" marL="1828800" algn="l">
              <a:lnSpc>
                <a:spcPct val="125000"/>
              </a:lnSpc>
              <a:spcBef>
                <a:spcPts val="700"/>
              </a:spcBef>
              <a:spcAft>
                <a:spcPts val="0"/>
              </a:spcAft>
              <a:buSzPts val="1200"/>
              <a:buChar char="﹘"/>
              <a:defRPr/>
            </a:lvl4pPr>
            <a:lvl5pPr indent="-304800" lvl="4" marL="2286000" algn="l">
              <a:lnSpc>
                <a:spcPct val="125000"/>
              </a:lnSpc>
              <a:spcBef>
                <a:spcPts val="700"/>
              </a:spcBef>
              <a:spcAft>
                <a:spcPts val="0"/>
              </a:spcAft>
              <a:buSzPts val="1200"/>
              <a:buChar char="﹘"/>
              <a:defRPr/>
            </a:lvl5pPr>
            <a:lvl6pPr indent="-304800" lvl="5" marL="2743200" algn="l">
              <a:lnSpc>
                <a:spcPct val="125000"/>
              </a:lnSpc>
              <a:spcBef>
                <a:spcPts val="700"/>
              </a:spcBef>
              <a:spcAft>
                <a:spcPts val="0"/>
              </a:spcAft>
              <a:buSzPts val="1200"/>
              <a:buChar char="﹘"/>
              <a:defRPr/>
            </a:lvl6pPr>
            <a:lvl7pPr indent="-304800" lvl="6" marL="3200400" algn="l">
              <a:lnSpc>
                <a:spcPct val="125000"/>
              </a:lnSpc>
              <a:spcBef>
                <a:spcPts val="700"/>
              </a:spcBef>
              <a:spcAft>
                <a:spcPts val="0"/>
              </a:spcAft>
              <a:buSzPts val="1200"/>
              <a:buChar char="﹘"/>
              <a:defRPr/>
            </a:lvl7pPr>
            <a:lvl8pPr indent="-304800" lvl="7" marL="3657600" algn="l">
              <a:lnSpc>
                <a:spcPct val="125000"/>
              </a:lnSpc>
              <a:spcBef>
                <a:spcPts val="700"/>
              </a:spcBef>
              <a:spcAft>
                <a:spcPts val="0"/>
              </a:spcAft>
              <a:buSzPts val="1200"/>
              <a:buChar char="﹘"/>
              <a:defRPr/>
            </a:lvl8pPr>
            <a:lvl9pPr indent="-304800" lvl="8" marL="4114800" algn="l">
              <a:lnSpc>
                <a:spcPct val="125000"/>
              </a:lnSpc>
              <a:spcBef>
                <a:spcPts val="700"/>
              </a:spcBef>
              <a:spcAft>
                <a:spcPts val="700"/>
              </a:spcAft>
              <a:buSzPts val="1200"/>
              <a:buChar char="﹘"/>
              <a:defRPr/>
            </a:lvl9pPr>
          </a:lstStyle>
          <a:p/>
        </p:txBody>
      </p:sp>
      <p:sp>
        <p:nvSpPr>
          <p:cNvPr id="485" name="Google Shape;485;g1f03e763ce9_0_1089"/>
          <p:cNvSpPr txBox="1"/>
          <p:nvPr>
            <p:ph idx="5" type="title"/>
          </p:nvPr>
        </p:nvSpPr>
        <p:spPr>
          <a:xfrm>
            <a:off x="8446017" y="1804416"/>
            <a:ext cx="2816400" cy="1261800"/>
          </a:xfrm>
          <a:prstGeom prst="rect">
            <a:avLst/>
          </a:prstGeom>
          <a:noFill/>
          <a:ln>
            <a:noFill/>
          </a:ln>
        </p:spPr>
        <p:txBody>
          <a:bodyPr anchorCtr="0" anchor="b" bIns="0" lIns="0" spcFirstLastPara="1" rIns="0" wrap="square" tIns="0">
            <a:noAutofit/>
          </a:bodyPr>
          <a:lstStyle>
            <a:lvl1pPr lvl="0" algn="l">
              <a:lnSpc>
                <a:spcPct val="115000"/>
              </a:lnSpc>
              <a:spcBef>
                <a:spcPts val="0"/>
              </a:spcBef>
              <a:spcAft>
                <a:spcPts val="0"/>
              </a:spcAft>
              <a:buSzPts val="2400"/>
              <a:buNone/>
              <a:defRPr sz="2400"/>
            </a:lvl1pPr>
            <a:lvl2pPr lvl="1" algn="l">
              <a:lnSpc>
                <a:spcPct val="115000"/>
              </a:lnSpc>
              <a:spcBef>
                <a:spcPts val="0"/>
              </a:spcBef>
              <a:spcAft>
                <a:spcPts val="0"/>
              </a:spcAft>
              <a:buSzPts val="2400"/>
              <a:buNone/>
              <a:defRPr sz="2400"/>
            </a:lvl2pPr>
            <a:lvl3pPr lvl="2" algn="l">
              <a:lnSpc>
                <a:spcPct val="115000"/>
              </a:lnSpc>
              <a:spcBef>
                <a:spcPts val="0"/>
              </a:spcBef>
              <a:spcAft>
                <a:spcPts val="0"/>
              </a:spcAft>
              <a:buSzPts val="2400"/>
              <a:buNone/>
              <a:defRPr sz="2400"/>
            </a:lvl3pPr>
            <a:lvl4pPr lvl="3" algn="l">
              <a:lnSpc>
                <a:spcPct val="115000"/>
              </a:lnSpc>
              <a:spcBef>
                <a:spcPts val="0"/>
              </a:spcBef>
              <a:spcAft>
                <a:spcPts val="0"/>
              </a:spcAft>
              <a:buSzPts val="2400"/>
              <a:buNone/>
              <a:defRPr sz="2400"/>
            </a:lvl4pPr>
            <a:lvl5pPr lvl="4" algn="l">
              <a:lnSpc>
                <a:spcPct val="115000"/>
              </a:lnSpc>
              <a:spcBef>
                <a:spcPts val="0"/>
              </a:spcBef>
              <a:spcAft>
                <a:spcPts val="0"/>
              </a:spcAft>
              <a:buSzPts val="2400"/>
              <a:buNone/>
              <a:defRPr sz="2400"/>
            </a:lvl5pPr>
            <a:lvl6pPr lvl="5" algn="l">
              <a:lnSpc>
                <a:spcPct val="115000"/>
              </a:lnSpc>
              <a:spcBef>
                <a:spcPts val="0"/>
              </a:spcBef>
              <a:spcAft>
                <a:spcPts val="0"/>
              </a:spcAft>
              <a:buSzPts val="2400"/>
              <a:buNone/>
              <a:defRPr sz="2400"/>
            </a:lvl6pPr>
            <a:lvl7pPr lvl="6" algn="l">
              <a:lnSpc>
                <a:spcPct val="115000"/>
              </a:lnSpc>
              <a:spcBef>
                <a:spcPts val="0"/>
              </a:spcBef>
              <a:spcAft>
                <a:spcPts val="0"/>
              </a:spcAft>
              <a:buSzPts val="2400"/>
              <a:buNone/>
              <a:defRPr sz="2400"/>
            </a:lvl7pPr>
            <a:lvl8pPr lvl="7" algn="l">
              <a:lnSpc>
                <a:spcPct val="115000"/>
              </a:lnSpc>
              <a:spcBef>
                <a:spcPts val="0"/>
              </a:spcBef>
              <a:spcAft>
                <a:spcPts val="0"/>
              </a:spcAft>
              <a:buSzPts val="2400"/>
              <a:buNone/>
              <a:defRPr sz="2400"/>
            </a:lvl8pPr>
            <a:lvl9pPr lvl="8" algn="l">
              <a:lnSpc>
                <a:spcPct val="115000"/>
              </a:lnSpc>
              <a:spcBef>
                <a:spcPts val="0"/>
              </a:spcBef>
              <a:spcAft>
                <a:spcPts val="0"/>
              </a:spcAft>
              <a:buSzPts val="2400"/>
              <a:buNone/>
              <a:defRPr sz="2400"/>
            </a:lvl9pPr>
          </a:lstStyle>
          <a:p/>
        </p:txBody>
      </p:sp>
      <p:sp>
        <p:nvSpPr>
          <p:cNvPr id="486" name="Google Shape;486;g1f03e763ce9_0_1089"/>
          <p:cNvSpPr txBox="1"/>
          <p:nvPr>
            <p:ph idx="6" type="body"/>
          </p:nvPr>
        </p:nvSpPr>
        <p:spPr>
          <a:xfrm>
            <a:off x="8446017" y="3436117"/>
            <a:ext cx="2816400" cy="2955600"/>
          </a:xfrm>
          <a:prstGeom prst="rect">
            <a:avLst/>
          </a:prstGeom>
          <a:noFill/>
          <a:ln>
            <a:noFill/>
          </a:ln>
        </p:spPr>
        <p:txBody>
          <a:bodyPr anchorCtr="0" anchor="t" bIns="0" lIns="0" spcFirstLastPara="1" rIns="0" wrap="square" tIns="0">
            <a:noAutofit/>
          </a:bodyPr>
          <a:lstStyle>
            <a:lvl1pPr indent="-304800" lvl="0" marL="457200" algn="l">
              <a:lnSpc>
                <a:spcPct val="125000"/>
              </a:lnSpc>
              <a:spcBef>
                <a:spcPts val="0"/>
              </a:spcBef>
              <a:spcAft>
                <a:spcPts val="0"/>
              </a:spcAft>
              <a:buSzPts val="1200"/>
              <a:buChar char="•"/>
              <a:defRPr/>
            </a:lvl1pPr>
            <a:lvl2pPr indent="-304800" lvl="1" marL="914400" algn="l">
              <a:lnSpc>
                <a:spcPct val="125000"/>
              </a:lnSpc>
              <a:spcBef>
                <a:spcPts val="700"/>
              </a:spcBef>
              <a:spcAft>
                <a:spcPts val="0"/>
              </a:spcAft>
              <a:buSzPts val="1200"/>
              <a:buChar char="﹘"/>
              <a:defRPr/>
            </a:lvl2pPr>
            <a:lvl3pPr indent="-304800" lvl="2" marL="1371600" algn="l">
              <a:lnSpc>
                <a:spcPct val="125000"/>
              </a:lnSpc>
              <a:spcBef>
                <a:spcPts val="700"/>
              </a:spcBef>
              <a:spcAft>
                <a:spcPts val="0"/>
              </a:spcAft>
              <a:buSzPts val="1200"/>
              <a:buChar char="﹘"/>
              <a:defRPr/>
            </a:lvl3pPr>
            <a:lvl4pPr indent="-304800" lvl="3" marL="1828800" algn="l">
              <a:lnSpc>
                <a:spcPct val="125000"/>
              </a:lnSpc>
              <a:spcBef>
                <a:spcPts val="700"/>
              </a:spcBef>
              <a:spcAft>
                <a:spcPts val="0"/>
              </a:spcAft>
              <a:buSzPts val="1200"/>
              <a:buChar char="﹘"/>
              <a:defRPr/>
            </a:lvl4pPr>
            <a:lvl5pPr indent="-304800" lvl="4" marL="2286000" algn="l">
              <a:lnSpc>
                <a:spcPct val="125000"/>
              </a:lnSpc>
              <a:spcBef>
                <a:spcPts val="700"/>
              </a:spcBef>
              <a:spcAft>
                <a:spcPts val="0"/>
              </a:spcAft>
              <a:buSzPts val="1200"/>
              <a:buChar char="﹘"/>
              <a:defRPr/>
            </a:lvl5pPr>
            <a:lvl6pPr indent="-304800" lvl="5" marL="2743200" algn="l">
              <a:lnSpc>
                <a:spcPct val="125000"/>
              </a:lnSpc>
              <a:spcBef>
                <a:spcPts val="700"/>
              </a:spcBef>
              <a:spcAft>
                <a:spcPts val="0"/>
              </a:spcAft>
              <a:buSzPts val="1200"/>
              <a:buChar char="﹘"/>
              <a:defRPr/>
            </a:lvl6pPr>
            <a:lvl7pPr indent="-304800" lvl="6" marL="3200400" algn="l">
              <a:lnSpc>
                <a:spcPct val="125000"/>
              </a:lnSpc>
              <a:spcBef>
                <a:spcPts val="700"/>
              </a:spcBef>
              <a:spcAft>
                <a:spcPts val="0"/>
              </a:spcAft>
              <a:buSzPts val="1200"/>
              <a:buChar char="﹘"/>
              <a:defRPr/>
            </a:lvl7pPr>
            <a:lvl8pPr indent="-304800" lvl="7" marL="3657600" algn="l">
              <a:lnSpc>
                <a:spcPct val="125000"/>
              </a:lnSpc>
              <a:spcBef>
                <a:spcPts val="700"/>
              </a:spcBef>
              <a:spcAft>
                <a:spcPts val="0"/>
              </a:spcAft>
              <a:buSzPts val="1200"/>
              <a:buChar char="﹘"/>
              <a:defRPr/>
            </a:lvl8pPr>
            <a:lvl9pPr indent="-304800" lvl="8" marL="4114800" algn="l">
              <a:lnSpc>
                <a:spcPct val="125000"/>
              </a:lnSpc>
              <a:spcBef>
                <a:spcPts val="700"/>
              </a:spcBef>
              <a:spcAft>
                <a:spcPts val="700"/>
              </a:spcAft>
              <a:buSzPts val="1200"/>
              <a:buChar char="﹘"/>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4_Columns (Three)">
  <p:cSld name="TITLE_AND_BODY_2_2_1">
    <p:spTree>
      <p:nvGrpSpPr>
        <p:cNvPr id="39" name="Shape 39"/>
        <p:cNvGrpSpPr/>
        <p:nvPr/>
      </p:nvGrpSpPr>
      <p:grpSpPr>
        <a:xfrm>
          <a:off x="0" y="0"/>
          <a:ext cx="0" cy="0"/>
          <a:chOff x="0" y="0"/>
          <a:chExt cx="0" cy="0"/>
        </a:xfrm>
      </p:grpSpPr>
      <p:sp>
        <p:nvSpPr>
          <p:cNvPr id="40" name="Google Shape;40;g1f03e763ce9_0_731"/>
          <p:cNvSpPr txBox="1"/>
          <p:nvPr>
            <p:ph type="title"/>
          </p:nvPr>
        </p:nvSpPr>
        <p:spPr>
          <a:xfrm>
            <a:off x="935717" y="1804416"/>
            <a:ext cx="2816400" cy="1261800"/>
          </a:xfrm>
          <a:prstGeom prst="rect">
            <a:avLst/>
          </a:prstGeom>
          <a:noFill/>
          <a:ln>
            <a:noFill/>
          </a:ln>
        </p:spPr>
        <p:txBody>
          <a:bodyPr anchorCtr="0" anchor="b" bIns="0" lIns="0" spcFirstLastPara="1" rIns="0" wrap="square" tIns="0">
            <a:noAutofit/>
          </a:bodyPr>
          <a:lstStyle>
            <a:lvl1pPr lvl="0" algn="l">
              <a:lnSpc>
                <a:spcPct val="115000"/>
              </a:lnSpc>
              <a:spcBef>
                <a:spcPts val="0"/>
              </a:spcBef>
              <a:spcAft>
                <a:spcPts val="0"/>
              </a:spcAft>
              <a:buSzPts val="2400"/>
              <a:buNone/>
              <a:defRPr sz="2400"/>
            </a:lvl1pPr>
            <a:lvl2pPr lvl="1" algn="l">
              <a:lnSpc>
                <a:spcPct val="115000"/>
              </a:lnSpc>
              <a:spcBef>
                <a:spcPts val="0"/>
              </a:spcBef>
              <a:spcAft>
                <a:spcPts val="0"/>
              </a:spcAft>
              <a:buSzPts val="2400"/>
              <a:buNone/>
              <a:defRPr sz="2400"/>
            </a:lvl2pPr>
            <a:lvl3pPr lvl="2" algn="l">
              <a:lnSpc>
                <a:spcPct val="115000"/>
              </a:lnSpc>
              <a:spcBef>
                <a:spcPts val="0"/>
              </a:spcBef>
              <a:spcAft>
                <a:spcPts val="0"/>
              </a:spcAft>
              <a:buSzPts val="2400"/>
              <a:buNone/>
              <a:defRPr sz="2400"/>
            </a:lvl3pPr>
            <a:lvl4pPr lvl="3" algn="l">
              <a:lnSpc>
                <a:spcPct val="115000"/>
              </a:lnSpc>
              <a:spcBef>
                <a:spcPts val="0"/>
              </a:spcBef>
              <a:spcAft>
                <a:spcPts val="0"/>
              </a:spcAft>
              <a:buSzPts val="2400"/>
              <a:buNone/>
              <a:defRPr sz="2400"/>
            </a:lvl4pPr>
            <a:lvl5pPr lvl="4" algn="l">
              <a:lnSpc>
                <a:spcPct val="115000"/>
              </a:lnSpc>
              <a:spcBef>
                <a:spcPts val="0"/>
              </a:spcBef>
              <a:spcAft>
                <a:spcPts val="0"/>
              </a:spcAft>
              <a:buSzPts val="2400"/>
              <a:buNone/>
              <a:defRPr sz="2400"/>
            </a:lvl5pPr>
            <a:lvl6pPr lvl="5" algn="l">
              <a:lnSpc>
                <a:spcPct val="115000"/>
              </a:lnSpc>
              <a:spcBef>
                <a:spcPts val="0"/>
              </a:spcBef>
              <a:spcAft>
                <a:spcPts val="0"/>
              </a:spcAft>
              <a:buSzPts val="2400"/>
              <a:buNone/>
              <a:defRPr sz="2400"/>
            </a:lvl6pPr>
            <a:lvl7pPr lvl="6" algn="l">
              <a:lnSpc>
                <a:spcPct val="115000"/>
              </a:lnSpc>
              <a:spcBef>
                <a:spcPts val="0"/>
              </a:spcBef>
              <a:spcAft>
                <a:spcPts val="0"/>
              </a:spcAft>
              <a:buSzPts val="2400"/>
              <a:buNone/>
              <a:defRPr sz="2400"/>
            </a:lvl7pPr>
            <a:lvl8pPr lvl="7" algn="l">
              <a:lnSpc>
                <a:spcPct val="115000"/>
              </a:lnSpc>
              <a:spcBef>
                <a:spcPts val="0"/>
              </a:spcBef>
              <a:spcAft>
                <a:spcPts val="0"/>
              </a:spcAft>
              <a:buSzPts val="2400"/>
              <a:buNone/>
              <a:defRPr sz="2400"/>
            </a:lvl8pPr>
            <a:lvl9pPr lvl="8" algn="l">
              <a:lnSpc>
                <a:spcPct val="115000"/>
              </a:lnSpc>
              <a:spcBef>
                <a:spcPts val="0"/>
              </a:spcBef>
              <a:spcAft>
                <a:spcPts val="0"/>
              </a:spcAft>
              <a:buSzPts val="2400"/>
              <a:buNone/>
              <a:defRPr sz="2400"/>
            </a:lvl9pPr>
          </a:lstStyle>
          <a:p/>
        </p:txBody>
      </p:sp>
      <p:sp>
        <p:nvSpPr>
          <p:cNvPr id="41" name="Google Shape;41;g1f03e763ce9_0_731"/>
          <p:cNvSpPr txBox="1"/>
          <p:nvPr>
            <p:ph idx="1" type="body"/>
          </p:nvPr>
        </p:nvSpPr>
        <p:spPr>
          <a:xfrm>
            <a:off x="935717" y="3436117"/>
            <a:ext cx="2816400" cy="2955600"/>
          </a:xfrm>
          <a:prstGeom prst="rect">
            <a:avLst/>
          </a:prstGeom>
          <a:noFill/>
          <a:ln>
            <a:noFill/>
          </a:ln>
        </p:spPr>
        <p:txBody>
          <a:bodyPr anchorCtr="0" anchor="t" bIns="0" lIns="0" spcFirstLastPara="1" rIns="0" wrap="square" tIns="0">
            <a:noAutofit/>
          </a:bodyPr>
          <a:lstStyle>
            <a:lvl1pPr indent="-304800" lvl="0" marL="457200" algn="l">
              <a:lnSpc>
                <a:spcPct val="125000"/>
              </a:lnSpc>
              <a:spcBef>
                <a:spcPts val="0"/>
              </a:spcBef>
              <a:spcAft>
                <a:spcPts val="0"/>
              </a:spcAft>
              <a:buSzPts val="1200"/>
              <a:buChar char="•"/>
              <a:defRPr/>
            </a:lvl1pPr>
            <a:lvl2pPr indent="-304800" lvl="1" marL="914400" algn="l">
              <a:lnSpc>
                <a:spcPct val="125000"/>
              </a:lnSpc>
              <a:spcBef>
                <a:spcPts val="700"/>
              </a:spcBef>
              <a:spcAft>
                <a:spcPts val="0"/>
              </a:spcAft>
              <a:buSzPts val="1200"/>
              <a:buChar char="﹘"/>
              <a:defRPr/>
            </a:lvl2pPr>
            <a:lvl3pPr indent="-304800" lvl="2" marL="1371600" algn="l">
              <a:lnSpc>
                <a:spcPct val="125000"/>
              </a:lnSpc>
              <a:spcBef>
                <a:spcPts val="700"/>
              </a:spcBef>
              <a:spcAft>
                <a:spcPts val="0"/>
              </a:spcAft>
              <a:buSzPts val="1200"/>
              <a:buChar char="﹘"/>
              <a:defRPr/>
            </a:lvl3pPr>
            <a:lvl4pPr indent="-304800" lvl="3" marL="1828800" algn="l">
              <a:lnSpc>
                <a:spcPct val="125000"/>
              </a:lnSpc>
              <a:spcBef>
                <a:spcPts val="700"/>
              </a:spcBef>
              <a:spcAft>
                <a:spcPts val="0"/>
              </a:spcAft>
              <a:buSzPts val="1200"/>
              <a:buChar char="﹘"/>
              <a:defRPr/>
            </a:lvl4pPr>
            <a:lvl5pPr indent="-304800" lvl="4" marL="2286000" algn="l">
              <a:lnSpc>
                <a:spcPct val="125000"/>
              </a:lnSpc>
              <a:spcBef>
                <a:spcPts val="700"/>
              </a:spcBef>
              <a:spcAft>
                <a:spcPts val="0"/>
              </a:spcAft>
              <a:buSzPts val="1200"/>
              <a:buChar char="﹘"/>
              <a:defRPr/>
            </a:lvl5pPr>
            <a:lvl6pPr indent="-304800" lvl="5" marL="2743200" algn="l">
              <a:lnSpc>
                <a:spcPct val="125000"/>
              </a:lnSpc>
              <a:spcBef>
                <a:spcPts val="700"/>
              </a:spcBef>
              <a:spcAft>
                <a:spcPts val="0"/>
              </a:spcAft>
              <a:buSzPts val="1200"/>
              <a:buChar char="﹘"/>
              <a:defRPr/>
            </a:lvl6pPr>
            <a:lvl7pPr indent="-304800" lvl="6" marL="3200400" algn="l">
              <a:lnSpc>
                <a:spcPct val="125000"/>
              </a:lnSpc>
              <a:spcBef>
                <a:spcPts val="700"/>
              </a:spcBef>
              <a:spcAft>
                <a:spcPts val="0"/>
              </a:spcAft>
              <a:buSzPts val="1200"/>
              <a:buChar char="﹘"/>
              <a:defRPr/>
            </a:lvl7pPr>
            <a:lvl8pPr indent="-304800" lvl="7" marL="3657600" algn="l">
              <a:lnSpc>
                <a:spcPct val="125000"/>
              </a:lnSpc>
              <a:spcBef>
                <a:spcPts val="700"/>
              </a:spcBef>
              <a:spcAft>
                <a:spcPts val="0"/>
              </a:spcAft>
              <a:buSzPts val="1200"/>
              <a:buChar char="﹘"/>
              <a:defRPr/>
            </a:lvl8pPr>
            <a:lvl9pPr indent="-304800" lvl="8" marL="4114800" algn="l">
              <a:lnSpc>
                <a:spcPct val="125000"/>
              </a:lnSpc>
              <a:spcBef>
                <a:spcPts val="700"/>
              </a:spcBef>
              <a:spcAft>
                <a:spcPts val="700"/>
              </a:spcAft>
              <a:buSzPts val="1200"/>
              <a:buChar char="﹘"/>
              <a:defRPr/>
            </a:lvl9pPr>
          </a:lstStyle>
          <a:p/>
        </p:txBody>
      </p:sp>
      <p:sp>
        <p:nvSpPr>
          <p:cNvPr id="42" name="Google Shape;42;g1f03e763ce9_0_731"/>
          <p:cNvSpPr txBox="1"/>
          <p:nvPr>
            <p:ph idx="2" type="subTitle"/>
          </p:nvPr>
        </p:nvSpPr>
        <p:spPr>
          <a:xfrm>
            <a:off x="466350" y="466350"/>
            <a:ext cx="5163300" cy="231600"/>
          </a:xfrm>
          <a:prstGeom prst="rect">
            <a:avLst/>
          </a:prstGeom>
          <a:noFill/>
          <a:ln>
            <a:noFill/>
          </a:ln>
        </p:spPr>
        <p:txBody>
          <a:bodyPr anchorCtr="0" anchor="t" bIns="0" lIns="0" spcFirstLastPara="1" rIns="0" wrap="square" tIns="0">
            <a:noAutofit/>
          </a:bodyPr>
          <a:lstStyle>
            <a:lvl1pPr lvl="0" marR="0" algn="l">
              <a:lnSpc>
                <a:spcPct val="120000"/>
              </a:lnSpc>
              <a:spcBef>
                <a:spcPts val="0"/>
              </a:spcBef>
              <a:spcAft>
                <a:spcPts val="0"/>
              </a:spcAft>
              <a:buSzPts val="1200"/>
              <a:buNone/>
              <a:defRPr sz="1200"/>
            </a:lvl1pPr>
            <a:lvl2pPr lvl="1" algn="l">
              <a:lnSpc>
                <a:spcPct val="120000"/>
              </a:lnSpc>
              <a:spcBef>
                <a:spcPts val="0"/>
              </a:spcBef>
              <a:spcAft>
                <a:spcPts val="0"/>
              </a:spcAft>
              <a:buSzPts val="1200"/>
              <a:buNone/>
              <a:defRPr sz="1200"/>
            </a:lvl2pPr>
            <a:lvl3pPr lvl="2" algn="l">
              <a:lnSpc>
                <a:spcPct val="120000"/>
              </a:lnSpc>
              <a:spcBef>
                <a:spcPts val="0"/>
              </a:spcBef>
              <a:spcAft>
                <a:spcPts val="0"/>
              </a:spcAft>
              <a:buSzPts val="1200"/>
              <a:buNone/>
              <a:defRPr sz="1200"/>
            </a:lvl3pPr>
            <a:lvl4pPr lvl="3" algn="l">
              <a:lnSpc>
                <a:spcPct val="120000"/>
              </a:lnSpc>
              <a:spcBef>
                <a:spcPts val="0"/>
              </a:spcBef>
              <a:spcAft>
                <a:spcPts val="0"/>
              </a:spcAft>
              <a:buSzPts val="1200"/>
              <a:buNone/>
              <a:defRPr sz="1200"/>
            </a:lvl4pPr>
            <a:lvl5pPr lvl="4" algn="l">
              <a:lnSpc>
                <a:spcPct val="120000"/>
              </a:lnSpc>
              <a:spcBef>
                <a:spcPts val="0"/>
              </a:spcBef>
              <a:spcAft>
                <a:spcPts val="0"/>
              </a:spcAft>
              <a:buSzPts val="1200"/>
              <a:buNone/>
              <a:defRPr sz="1200"/>
            </a:lvl5pPr>
            <a:lvl6pPr lvl="5" algn="l">
              <a:lnSpc>
                <a:spcPct val="120000"/>
              </a:lnSpc>
              <a:spcBef>
                <a:spcPts val="0"/>
              </a:spcBef>
              <a:spcAft>
                <a:spcPts val="0"/>
              </a:spcAft>
              <a:buSzPts val="1200"/>
              <a:buNone/>
              <a:defRPr sz="1200"/>
            </a:lvl6pPr>
            <a:lvl7pPr lvl="6" algn="l">
              <a:lnSpc>
                <a:spcPct val="120000"/>
              </a:lnSpc>
              <a:spcBef>
                <a:spcPts val="0"/>
              </a:spcBef>
              <a:spcAft>
                <a:spcPts val="0"/>
              </a:spcAft>
              <a:buSzPts val="1200"/>
              <a:buNone/>
              <a:defRPr sz="1200"/>
            </a:lvl7pPr>
            <a:lvl8pPr lvl="7" algn="l">
              <a:lnSpc>
                <a:spcPct val="120000"/>
              </a:lnSpc>
              <a:spcBef>
                <a:spcPts val="0"/>
              </a:spcBef>
              <a:spcAft>
                <a:spcPts val="0"/>
              </a:spcAft>
              <a:buSzPts val="1200"/>
              <a:buNone/>
              <a:defRPr sz="1200"/>
            </a:lvl8pPr>
            <a:lvl9pPr lvl="8" algn="l">
              <a:lnSpc>
                <a:spcPct val="120000"/>
              </a:lnSpc>
              <a:spcBef>
                <a:spcPts val="0"/>
              </a:spcBef>
              <a:spcAft>
                <a:spcPts val="0"/>
              </a:spcAft>
              <a:buSzPts val="1200"/>
              <a:buNone/>
              <a:defRPr sz="1200"/>
            </a:lvl9pPr>
          </a:lstStyle>
          <a:p/>
        </p:txBody>
      </p:sp>
      <p:sp>
        <p:nvSpPr>
          <p:cNvPr id="43" name="Google Shape;43;g1f03e763ce9_0_731"/>
          <p:cNvSpPr txBox="1"/>
          <p:nvPr>
            <p:ph idx="3" type="title"/>
          </p:nvPr>
        </p:nvSpPr>
        <p:spPr>
          <a:xfrm>
            <a:off x="4690867" y="1804416"/>
            <a:ext cx="2816400" cy="1261800"/>
          </a:xfrm>
          <a:prstGeom prst="rect">
            <a:avLst/>
          </a:prstGeom>
          <a:noFill/>
          <a:ln>
            <a:noFill/>
          </a:ln>
        </p:spPr>
        <p:txBody>
          <a:bodyPr anchorCtr="0" anchor="b" bIns="0" lIns="0" spcFirstLastPara="1" rIns="0" wrap="square" tIns="0">
            <a:noAutofit/>
          </a:bodyPr>
          <a:lstStyle>
            <a:lvl1pPr lvl="0" algn="l">
              <a:lnSpc>
                <a:spcPct val="115000"/>
              </a:lnSpc>
              <a:spcBef>
                <a:spcPts val="0"/>
              </a:spcBef>
              <a:spcAft>
                <a:spcPts val="0"/>
              </a:spcAft>
              <a:buSzPts val="2400"/>
              <a:buNone/>
              <a:defRPr sz="2400"/>
            </a:lvl1pPr>
            <a:lvl2pPr lvl="1" algn="l">
              <a:lnSpc>
                <a:spcPct val="115000"/>
              </a:lnSpc>
              <a:spcBef>
                <a:spcPts val="0"/>
              </a:spcBef>
              <a:spcAft>
                <a:spcPts val="0"/>
              </a:spcAft>
              <a:buSzPts val="2400"/>
              <a:buNone/>
              <a:defRPr sz="2400"/>
            </a:lvl2pPr>
            <a:lvl3pPr lvl="2" algn="l">
              <a:lnSpc>
                <a:spcPct val="115000"/>
              </a:lnSpc>
              <a:spcBef>
                <a:spcPts val="0"/>
              </a:spcBef>
              <a:spcAft>
                <a:spcPts val="0"/>
              </a:spcAft>
              <a:buSzPts val="2400"/>
              <a:buNone/>
              <a:defRPr sz="2400"/>
            </a:lvl3pPr>
            <a:lvl4pPr lvl="3" algn="l">
              <a:lnSpc>
                <a:spcPct val="115000"/>
              </a:lnSpc>
              <a:spcBef>
                <a:spcPts val="0"/>
              </a:spcBef>
              <a:spcAft>
                <a:spcPts val="0"/>
              </a:spcAft>
              <a:buSzPts val="2400"/>
              <a:buNone/>
              <a:defRPr sz="2400"/>
            </a:lvl4pPr>
            <a:lvl5pPr lvl="4" algn="l">
              <a:lnSpc>
                <a:spcPct val="115000"/>
              </a:lnSpc>
              <a:spcBef>
                <a:spcPts val="0"/>
              </a:spcBef>
              <a:spcAft>
                <a:spcPts val="0"/>
              </a:spcAft>
              <a:buSzPts val="2400"/>
              <a:buNone/>
              <a:defRPr sz="2400"/>
            </a:lvl5pPr>
            <a:lvl6pPr lvl="5" algn="l">
              <a:lnSpc>
                <a:spcPct val="115000"/>
              </a:lnSpc>
              <a:spcBef>
                <a:spcPts val="0"/>
              </a:spcBef>
              <a:spcAft>
                <a:spcPts val="0"/>
              </a:spcAft>
              <a:buSzPts val="2400"/>
              <a:buNone/>
              <a:defRPr sz="2400"/>
            </a:lvl6pPr>
            <a:lvl7pPr lvl="6" algn="l">
              <a:lnSpc>
                <a:spcPct val="115000"/>
              </a:lnSpc>
              <a:spcBef>
                <a:spcPts val="0"/>
              </a:spcBef>
              <a:spcAft>
                <a:spcPts val="0"/>
              </a:spcAft>
              <a:buSzPts val="2400"/>
              <a:buNone/>
              <a:defRPr sz="2400"/>
            </a:lvl7pPr>
            <a:lvl8pPr lvl="7" algn="l">
              <a:lnSpc>
                <a:spcPct val="115000"/>
              </a:lnSpc>
              <a:spcBef>
                <a:spcPts val="0"/>
              </a:spcBef>
              <a:spcAft>
                <a:spcPts val="0"/>
              </a:spcAft>
              <a:buSzPts val="2400"/>
              <a:buNone/>
              <a:defRPr sz="2400"/>
            </a:lvl8pPr>
            <a:lvl9pPr lvl="8" algn="l">
              <a:lnSpc>
                <a:spcPct val="115000"/>
              </a:lnSpc>
              <a:spcBef>
                <a:spcPts val="0"/>
              </a:spcBef>
              <a:spcAft>
                <a:spcPts val="0"/>
              </a:spcAft>
              <a:buSzPts val="2400"/>
              <a:buNone/>
              <a:defRPr sz="2400"/>
            </a:lvl9pPr>
          </a:lstStyle>
          <a:p/>
        </p:txBody>
      </p:sp>
      <p:sp>
        <p:nvSpPr>
          <p:cNvPr id="44" name="Google Shape;44;g1f03e763ce9_0_731"/>
          <p:cNvSpPr txBox="1"/>
          <p:nvPr>
            <p:ph idx="4" type="body"/>
          </p:nvPr>
        </p:nvSpPr>
        <p:spPr>
          <a:xfrm>
            <a:off x="4690867" y="3436117"/>
            <a:ext cx="2816400" cy="2955600"/>
          </a:xfrm>
          <a:prstGeom prst="rect">
            <a:avLst/>
          </a:prstGeom>
          <a:noFill/>
          <a:ln>
            <a:noFill/>
          </a:ln>
        </p:spPr>
        <p:txBody>
          <a:bodyPr anchorCtr="0" anchor="t" bIns="0" lIns="0" spcFirstLastPara="1" rIns="0" wrap="square" tIns="0">
            <a:noAutofit/>
          </a:bodyPr>
          <a:lstStyle>
            <a:lvl1pPr indent="-304800" lvl="0" marL="457200" algn="l">
              <a:lnSpc>
                <a:spcPct val="125000"/>
              </a:lnSpc>
              <a:spcBef>
                <a:spcPts val="0"/>
              </a:spcBef>
              <a:spcAft>
                <a:spcPts val="0"/>
              </a:spcAft>
              <a:buSzPts val="1200"/>
              <a:buChar char="•"/>
              <a:defRPr/>
            </a:lvl1pPr>
            <a:lvl2pPr indent="-304800" lvl="1" marL="914400" algn="l">
              <a:lnSpc>
                <a:spcPct val="125000"/>
              </a:lnSpc>
              <a:spcBef>
                <a:spcPts val="700"/>
              </a:spcBef>
              <a:spcAft>
                <a:spcPts val="0"/>
              </a:spcAft>
              <a:buSzPts val="1200"/>
              <a:buChar char="﹘"/>
              <a:defRPr/>
            </a:lvl2pPr>
            <a:lvl3pPr indent="-304800" lvl="2" marL="1371600" algn="l">
              <a:lnSpc>
                <a:spcPct val="125000"/>
              </a:lnSpc>
              <a:spcBef>
                <a:spcPts val="700"/>
              </a:spcBef>
              <a:spcAft>
                <a:spcPts val="0"/>
              </a:spcAft>
              <a:buSzPts val="1200"/>
              <a:buChar char="﹘"/>
              <a:defRPr/>
            </a:lvl3pPr>
            <a:lvl4pPr indent="-304800" lvl="3" marL="1828800" algn="l">
              <a:lnSpc>
                <a:spcPct val="125000"/>
              </a:lnSpc>
              <a:spcBef>
                <a:spcPts val="700"/>
              </a:spcBef>
              <a:spcAft>
                <a:spcPts val="0"/>
              </a:spcAft>
              <a:buSzPts val="1200"/>
              <a:buChar char="﹘"/>
              <a:defRPr/>
            </a:lvl4pPr>
            <a:lvl5pPr indent="-304800" lvl="4" marL="2286000" algn="l">
              <a:lnSpc>
                <a:spcPct val="125000"/>
              </a:lnSpc>
              <a:spcBef>
                <a:spcPts val="700"/>
              </a:spcBef>
              <a:spcAft>
                <a:spcPts val="0"/>
              </a:spcAft>
              <a:buSzPts val="1200"/>
              <a:buChar char="﹘"/>
              <a:defRPr/>
            </a:lvl5pPr>
            <a:lvl6pPr indent="-304800" lvl="5" marL="2743200" algn="l">
              <a:lnSpc>
                <a:spcPct val="125000"/>
              </a:lnSpc>
              <a:spcBef>
                <a:spcPts val="700"/>
              </a:spcBef>
              <a:spcAft>
                <a:spcPts val="0"/>
              </a:spcAft>
              <a:buSzPts val="1200"/>
              <a:buChar char="﹘"/>
              <a:defRPr/>
            </a:lvl6pPr>
            <a:lvl7pPr indent="-304800" lvl="6" marL="3200400" algn="l">
              <a:lnSpc>
                <a:spcPct val="125000"/>
              </a:lnSpc>
              <a:spcBef>
                <a:spcPts val="700"/>
              </a:spcBef>
              <a:spcAft>
                <a:spcPts val="0"/>
              </a:spcAft>
              <a:buSzPts val="1200"/>
              <a:buChar char="﹘"/>
              <a:defRPr/>
            </a:lvl7pPr>
            <a:lvl8pPr indent="-304800" lvl="7" marL="3657600" algn="l">
              <a:lnSpc>
                <a:spcPct val="125000"/>
              </a:lnSpc>
              <a:spcBef>
                <a:spcPts val="700"/>
              </a:spcBef>
              <a:spcAft>
                <a:spcPts val="0"/>
              </a:spcAft>
              <a:buSzPts val="1200"/>
              <a:buChar char="﹘"/>
              <a:defRPr/>
            </a:lvl8pPr>
            <a:lvl9pPr indent="-304800" lvl="8" marL="4114800" algn="l">
              <a:lnSpc>
                <a:spcPct val="125000"/>
              </a:lnSpc>
              <a:spcBef>
                <a:spcPts val="700"/>
              </a:spcBef>
              <a:spcAft>
                <a:spcPts val="700"/>
              </a:spcAft>
              <a:buSzPts val="1200"/>
              <a:buChar char="﹘"/>
              <a:defRPr/>
            </a:lvl9pPr>
          </a:lstStyle>
          <a:p/>
        </p:txBody>
      </p:sp>
      <p:sp>
        <p:nvSpPr>
          <p:cNvPr id="45" name="Google Shape;45;g1f03e763ce9_0_731"/>
          <p:cNvSpPr txBox="1"/>
          <p:nvPr>
            <p:ph idx="5" type="title"/>
          </p:nvPr>
        </p:nvSpPr>
        <p:spPr>
          <a:xfrm>
            <a:off x="8446017" y="1804416"/>
            <a:ext cx="2816400" cy="1261800"/>
          </a:xfrm>
          <a:prstGeom prst="rect">
            <a:avLst/>
          </a:prstGeom>
          <a:noFill/>
          <a:ln>
            <a:noFill/>
          </a:ln>
        </p:spPr>
        <p:txBody>
          <a:bodyPr anchorCtr="0" anchor="b" bIns="0" lIns="0" spcFirstLastPara="1" rIns="0" wrap="square" tIns="0">
            <a:noAutofit/>
          </a:bodyPr>
          <a:lstStyle>
            <a:lvl1pPr lvl="0" algn="l">
              <a:lnSpc>
                <a:spcPct val="115000"/>
              </a:lnSpc>
              <a:spcBef>
                <a:spcPts val="0"/>
              </a:spcBef>
              <a:spcAft>
                <a:spcPts val="0"/>
              </a:spcAft>
              <a:buSzPts val="2400"/>
              <a:buNone/>
              <a:defRPr sz="2400"/>
            </a:lvl1pPr>
            <a:lvl2pPr lvl="1" algn="l">
              <a:lnSpc>
                <a:spcPct val="115000"/>
              </a:lnSpc>
              <a:spcBef>
                <a:spcPts val="0"/>
              </a:spcBef>
              <a:spcAft>
                <a:spcPts val="0"/>
              </a:spcAft>
              <a:buSzPts val="2400"/>
              <a:buNone/>
              <a:defRPr sz="2400"/>
            </a:lvl2pPr>
            <a:lvl3pPr lvl="2" algn="l">
              <a:lnSpc>
                <a:spcPct val="115000"/>
              </a:lnSpc>
              <a:spcBef>
                <a:spcPts val="0"/>
              </a:spcBef>
              <a:spcAft>
                <a:spcPts val="0"/>
              </a:spcAft>
              <a:buSzPts val="2400"/>
              <a:buNone/>
              <a:defRPr sz="2400"/>
            </a:lvl3pPr>
            <a:lvl4pPr lvl="3" algn="l">
              <a:lnSpc>
                <a:spcPct val="115000"/>
              </a:lnSpc>
              <a:spcBef>
                <a:spcPts val="0"/>
              </a:spcBef>
              <a:spcAft>
                <a:spcPts val="0"/>
              </a:spcAft>
              <a:buSzPts val="2400"/>
              <a:buNone/>
              <a:defRPr sz="2400"/>
            </a:lvl4pPr>
            <a:lvl5pPr lvl="4" algn="l">
              <a:lnSpc>
                <a:spcPct val="115000"/>
              </a:lnSpc>
              <a:spcBef>
                <a:spcPts val="0"/>
              </a:spcBef>
              <a:spcAft>
                <a:spcPts val="0"/>
              </a:spcAft>
              <a:buSzPts val="2400"/>
              <a:buNone/>
              <a:defRPr sz="2400"/>
            </a:lvl5pPr>
            <a:lvl6pPr lvl="5" algn="l">
              <a:lnSpc>
                <a:spcPct val="115000"/>
              </a:lnSpc>
              <a:spcBef>
                <a:spcPts val="0"/>
              </a:spcBef>
              <a:spcAft>
                <a:spcPts val="0"/>
              </a:spcAft>
              <a:buSzPts val="2400"/>
              <a:buNone/>
              <a:defRPr sz="2400"/>
            </a:lvl6pPr>
            <a:lvl7pPr lvl="6" algn="l">
              <a:lnSpc>
                <a:spcPct val="115000"/>
              </a:lnSpc>
              <a:spcBef>
                <a:spcPts val="0"/>
              </a:spcBef>
              <a:spcAft>
                <a:spcPts val="0"/>
              </a:spcAft>
              <a:buSzPts val="2400"/>
              <a:buNone/>
              <a:defRPr sz="2400"/>
            </a:lvl7pPr>
            <a:lvl8pPr lvl="7" algn="l">
              <a:lnSpc>
                <a:spcPct val="115000"/>
              </a:lnSpc>
              <a:spcBef>
                <a:spcPts val="0"/>
              </a:spcBef>
              <a:spcAft>
                <a:spcPts val="0"/>
              </a:spcAft>
              <a:buSzPts val="2400"/>
              <a:buNone/>
              <a:defRPr sz="2400"/>
            </a:lvl8pPr>
            <a:lvl9pPr lvl="8" algn="l">
              <a:lnSpc>
                <a:spcPct val="115000"/>
              </a:lnSpc>
              <a:spcBef>
                <a:spcPts val="0"/>
              </a:spcBef>
              <a:spcAft>
                <a:spcPts val="0"/>
              </a:spcAft>
              <a:buSzPts val="2400"/>
              <a:buNone/>
              <a:defRPr sz="2400"/>
            </a:lvl9pPr>
          </a:lstStyle>
          <a:p/>
        </p:txBody>
      </p:sp>
      <p:sp>
        <p:nvSpPr>
          <p:cNvPr id="46" name="Google Shape;46;g1f03e763ce9_0_731"/>
          <p:cNvSpPr txBox="1"/>
          <p:nvPr>
            <p:ph idx="6" type="body"/>
          </p:nvPr>
        </p:nvSpPr>
        <p:spPr>
          <a:xfrm>
            <a:off x="8446017" y="3436117"/>
            <a:ext cx="2816400" cy="2955600"/>
          </a:xfrm>
          <a:prstGeom prst="rect">
            <a:avLst/>
          </a:prstGeom>
          <a:noFill/>
          <a:ln>
            <a:noFill/>
          </a:ln>
        </p:spPr>
        <p:txBody>
          <a:bodyPr anchorCtr="0" anchor="t" bIns="0" lIns="0" spcFirstLastPara="1" rIns="0" wrap="square" tIns="0">
            <a:noAutofit/>
          </a:bodyPr>
          <a:lstStyle>
            <a:lvl1pPr indent="-304800" lvl="0" marL="457200" algn="l">
              <a:lnSpc>
                <a:spcPct val="125000"/>
              </a:lnSpc>
              <a:spcBef>
                <a:spcPts val="0"/>
              </a:spcBef>
              <a:spcAft>
                <a:spcPts val="0"/>
              </a:spcAft>
              <a:buSzPts val="1200"/>
              <a:buChar char="•"/>
              <a:defRPr/>
            </a:lvl1pPr>
            <a:lvl2pPr indent="-304800" lvl="1" marL="914400" algn="l">
              <a:lnSpc>
                <a:spcPct val="125000"/>
              </a:lnSpc>
              <a:spcBef>
                <a:spcPts val="700"/>
              </a:spcBef>
              <a:spcAft>
                <a:spcPts val="0"/>
              </a:spcAft>
              <a:buSzPts val="1200"/>
              <a:buChar char="﹘"/>
              <a:defRPr/>
            </a:lvl2pPr>
            <a:lvl3pPr indent="-304800" lvl="2" marL="1371600" algn="l">
              <a:lnSpc>
                <a:spcPct val="125000"/>
              </a:lnSpc>
              <a:spcBef>
                <a:spcPts val="700"/>
              </a:spcBef>
              <a:spcAft>
                <a:spcPts val="0"/>
              </a:spcAft>
              <a:buSzPts val="1200"/>
              <a:buChar char="﹘"/>
              <a:defRPr/>
            </a:lvl3pPr>
            <a:lvl4pPr indent="-304800" lvl="3" marL="1828800" algn="l">
              <a:lnSpc>
                <a:spcPct val="125000"/>
              </a:lnSpc>
              <a:spcBef>
                <a:spcPts val="700"/>
              </a:spcBef>
              <a:spcAft>
                <a:spcPts val="0"/>
              </a:spcAft>
              <a:buSzPts val="1200"/>
              <a:buChar char="﹘"/>
              <a:defRPr/>
            </a:lvl4pPr>
            <a:lvl5pPr indent="-304800" lvl="4" marL="2286000" algn="l">
              <a:lnSpc>
                <a:spcPct val="125000"/>
              </a:lnSpc>
              <a:spcBef>
                <a:spcPts val="700"/>
              </a:spcBef>
              <a:spcAft>
                <a:spcPts val="0"/>
              </a:spcAft>
              <a:buSzPts val="1200"/>
              <a:buChar char="﹘"/>
              <a:defRPr/>
            </a:lvl5pPr>
            <a:lvl6pPr indent="-304800" lvl="5" marL="2743200" algn="l">
              <a:lnSpc>
                <a:spcPct val="125000"/>
              </a:lnSpc>
              <a:spcBef>
                <a:spcPts val="700"/>
              </a:spcBef>
              <a:spcAft>
                <a:spcPts val="0"/>
              </a:spcAft>
              <a:buSzPts val="1200"/>
              <a:buChar char="﹘"/>
              <a:defRPr/>
            </a:lvl6pPr>
            <a:lvl7pPr indent="-304800" lvl="6" marL="3200400" algn="l">
              <a:lnSpc>
                <a:spcPct val="125000"/>
              </a:lnSpc>
              <a:spcBef>
                <a:spcPts val="700"/>
              </a:spcBef>
              <a:spcAft>
                <a:spcPts val="0"/>
              </a:spcAft>
              <a:buSzPts val="1200"/>
              <a:buChar char="﹘"/>
              <a:defRPr/>
            </a:lvl7pPr>
            <a:lvl8pPr indent="-304800" lvl="7" marL="3657600" algn="l">
              <a:lnSpc>
                <a:spcPct val="125000"/>
              </a:lnSpc>
              <a:spcBef>
                <a:spcPts val="700"/>
              </a:spcBef>
              <a:spcAft>
                <a:spcPts val="0"/>
              </a:spcAft>
              <a:buSzPts val="1200"/>
              <a:buChar char="﹘"/>
              <a:defRPr/>
            </a:lvl8pPr>
            <a:lvl9pPr indent="-304800" lvl="8" marL="4114800" algn="l">
              <a:lnSpc>
                <a:spcPct val="125000"/>
              </a:lnSpc>
              <a:spcBef>
                <a:spcPts val="700"/>
              </a:spcBef>
              <a:spcAft>
                <a:spcPts val="700"/>
              </a:spcAft>
              <a:buSzPts val="1200"/>
              <a:buChar char="﹘"/>
              <a:defRPr/>
            </a:lvl9pPr>
          </a:lstStyle>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9_Columns (Four)">
  <p:cSld name="TITLE_AND_BODY_2_2_1_1_2">
    <p:bg>
      <p:bgPr>
        <a:solidFill>
          <a:schemeClr val="accent3"/>
        </a:solidFill>
      </p:bgPr>
    </p:bg>
    <p:spTree>
      <p:nvGrpSpPr>
        <p:cNvPr id="487" name="Shape 487"/>
        <p:cNvGrpSpPr/>
        <p:nvPr/>
      </p:nvGrpSpPr>
      <p:grpSpPr>
        <a:xfrm>
          <a:off x="0" y="0"/>
          <a:ext cx="0" cy="0"/>
          <a:chOff x="0" y="0"/>
          <a:chExt cx="0" cy="0"/>
        </a:xfrm>
      </p:grpSpPr>
      <p:sp>
        <p:nvSpPr>
          <p:cNvPr id="488" name="Google Shape;488;g1f03e763ce9_0_1097"/>
          <p:cNvSpPr txBox="1"/>
          <p:nvPr>
            <p:ph type="title"/>
          </p:nvPr>
        </p:nvSpPr>
        <p:spPr>
          <a:xfrm>
            <a:off x="935717" y="1804416"/>
            <a:ext cx="1877700" cy="1261800"/>
          </a:xfrm>
          <a:prstGeom prst="rect">
            <a:avLst/>
          </a:prstGeom>
          <a:noFill/>
          <a:ln>
            <a:noFill/>
          </a:ln>
        </p:spPr>
        <p:txBody>
          <a:bodyPr anchorCtr="0" anchor="b" bIns="0" lIns="0" spcFirstLastPara="1" rIns="0" wrap="square" tIns="0">
            <a:noAutofit/>
          </a:bodyPr>
          <a:lstStyle>
            <a:lvl1pPr lvl="0" algn="l">
              <a:lnSpc>
                <a:spcPct val="115000"/>
              </a:lnSpc>
              <a:spcBef>
                <a:spcPts val="0"/>
              </a:spcBef>
              <a:spcAft>
                <a:spcPts val="0"/>
              </a:spcAft>
              <a:buSzPts val="2400"/>
              <a:buNone/>
              <a:defRPr sz="2400"/>
            </a:lvl1pPr>
            <a:lvl2pPr lvl="1" algn="l">
              <a:lnSpc>
                <a:spcPct val="115000"/>
              </a:lnSpc>
              <a:spcBef>
                <a:spcPts val="0"/>
              </a:spcBef>
              <a:spcAft>
                <a:spcPts val="0"/>
              </a:spcAft>
              <a:buSzPts val="2400"/>
              <a:buNone/>
              <a:defRPr sz="2400"/>
            </a:lvl2pPr>
            <a:lvl3pPr lvl="2" algn="l">
              <a:lnSpc>
                <a:spcPct val="115000"/>
              </a:lnSpc>
              <a:spcBef>
                <a:spcPts val="0"/>
              </a:spcBef>
              <a:spcAft>
                <a:spcPts val="0"/>
              </a:spcAft>
              <a:buSzPts val="2400"/>
              <a:buNone/>
              <a:defRPr sz="2400"/>
            </a:lvl3pPr>
            <a:lvl4pPr lvl="3" algn="l">
              <a:lnSpc>
                <a:spcPct val="115000"/>
              </a:lnSpc>
              <a:spcBef>
                <a:spcPts val="0"/>
              </a:spcBef>
              <a:spcAft>
                <a:spcPts val="0"/>
              </a:spcAft>
              <a:buSzPts val="2400"/>
              <a:buNone/>
              <a:defRPr sz="2400"/>
            </a:lvl4pPr>
            <a:lvl5pPr lvl="4" algn="l">
              <a:lnSpc>
                <a:spcPct val="115000"/>
              </a:lnSpc>
              <a:spcBef>
                <a:spcPts val="0"/>
              </a:spcBef>
              <a:spcAft>
                <a:spcPts val="0"/>
              </a:spcAft>
              <a:buSzPts val="2400"/>
              <a:buNone/>
              <a:defRPr sz="2400"/>
            </a:lvl5pPr>
            <a:lvl6pPr lvl="5" algn="l">
              <a:lnSpc>
                <a:spcPct val="115000"/>
              </a:lnSpc>
              <a:spcBef>
                <a:spcPts val="0"/>
              </a:spcBef>
              <a:spcAft>
                <a:spcPts val="0"/>
              </a:spcAft>
              <a:buSzPts val="2400"/>
              <a:buNone/>
              <a:defRPr sz="2400"/>
            </a:lvl6pPr>
            <a:lvl7pPr lvl="6" algn="l">
              <a:lnSpc>
                <a:spcPct val="115000"/>
              </a:lnSpc>
              <a:spcBef>
                <a:spcPts val="0"/>
              </a:spcBef>
              <a:spcAft>
                <a:spcPts val="0"/>
              </a:spcAft>
              <a:buSzPts val="2400"/>
              <a:buNone/>
              <a:defRPr sz="2400"/>
            </a:lvl7pPr>
            <a:lvl8pPr lvl="7" algn="l">
              <a:lnSpc>
                <a:spcPct val="115000"/>
              </a:lnSpc>
              <a:spcBef>
                <a:spcPts val="0"/>
              </a:spcBef>
              <a:spcAft>
                <a:spcPts val="0"/>
              </a:spcAft>
              <a:buSzPts val="2400"/>
              <a:buNone/>
              <a:defRPr sz="2400"/>
            </a:lvl8pPr>
            <a:lvl9pPr lvl="8" algn="l">
              <a:lnSpc>
                <a:spcPct val="115000"/>
              </a:lnSpc>
              <a:spcBef>
                <a:spcPts val="0"/>
              </a:spcBef>
              <a:spcAft>
                <a:spcPts val="0"/>
              </a:spcAft>
              <a:buSzPts val="2400"/>
              <a:buNone/>
              <a:defRPr sz="2400"/>
            </a:lvl9pPr>
          </a:lstStyle>
          <a:p/>
        </p:txBody>
      </p:sp>
      <p:sp>
        <p:nvSpPr>
          <p:cNvPr id="489" name="Google Shape;489;g1f03e763ce9_0_1097"/>
          <p:cNvSpPr txBox="1"/>
          <p:nvPr>
            <p:ph idx="1" type="body"/>
          </p:nvPr>
        </p:nvSpPr>
        <p:spPr>
          <a:xfrm>
            <a:off x="935717" y="3334517"/>
            <a:ext cx="1877700" cy="3035700"/>
          </a:xfrm>
          <a:prstGeom prst="rect">
            <a:avLst/>
          </a:prstGeom>
          <a:noFill/>
          <a:ln>
            <a:noFill/>
          </a:ln>
        </p:spPr>
        <p:txBody>
          <a:bodyPr anchorCtr="0" anchor="t" bIns="0" lIns="0" spcFirstLastPara="1" rIns="0" wrap="square" tIns="0">
            <a:noAutofit/>
          </a:bodyPr>
          <a:lstStyle>
            <a:lvl1pPr indent="-304800" lvl="0" marL="457200" algn="l">
              <a:lnSpc>
                <a:spcPct val="125000"/>
              </a:lnSpc>
              <a:spcBef>
                <a:spcPts val="0"/>
              </a:spcBef>
              <a:spcAft>
                <a:spcPts val="0"/>
              </a:spcAft>
              <a:buSzPts val="1200"/>
              <a:buChar char="•"/>
              <a:defRPr/>
            </a:lvl1pPr>
            <a:lvl2pPr indent="-304800" lvl="1" marL="914400" algn="l">
              <a:lnSpc>
                <a:spcPct val="125000"/>
              </a:lnSpc>
              <a:spcBef>
                <a:spcPts val="700"/>
              </a:spcBef>
              <a:spcAft>
                <a:spcPts val="0"/>
              </a:spcAft>
              <a:buSzPts val="1200"/>
              <a:buChar char="﹘"/>
              <a:defRPr/>
            </a:lvl2pPr>
            <a:lvl3pPr indent="-304800" lvl="2" marL="1371600" algn="l">
              <a:lnSpc>
                <a:spcPct val="125000"/>
              </a:lnSpc>
              <a:spcBef>
                <a:spcPts val="700"/>
              </a:spcBef>
              <a:spcAft>
                <a:spcPts val="0"/>
              </a:spcAft>
              <a:buSzPts val="1200"/>
              <a:buChar char="﹘"/>
              <a:defRPr/>
            </a:lvl3pPr>
            <a:lvl4pPr indent="-304800" lvl="3" marL="1828800" algn="l">
              <a:lnSpc>
                <a:spcPct val="125000"/>
              </a:lnSpc>
              <a:spcBef>
                <a:spcPts val="700"/>
              </a:spcBef>
              <a:spcAft>
                <a:spcPts val="0"/>
              </a:spcAft>
              <a:buSzPts val="1200"/>
              <a:buChar char="﹘"/>
              <a:defRPr/>
            </a:lvl4pPr>
            <a:lvl5pPr indent="-304800" lvl="4" marL="2286000" algn="l">
              <a:lnSpc>
                <a:spcPct val="125000"/>
              </a:lnSpc>
              <a:spcBef>
                <a:spcPts val="700"/>
              </a:spcBef>
              <a:spcAft>
                <a:spcPts val="0"/>
              </a:spcAft>
              <a:buSzPts val="1200"/>
              <a:buChar char="﹘"/>
              <a:defRPr/>
            </a:lvl5pPr>
            <a:lvl6pPr indent="-304800" lvl="5" marL="2743200" algn="l">
              <a:lnSpc>
                <a:spcPct val="125000"/>
              </a:lnSpc>
              <a:spcBef>
                <a:spcPts val="700"/>
              </a:spcBef>
              <a:spcAft>
                <a:spcPts val="0"/>
              </a:spcAft>
              <a:buSzPts val="1200"/>
              <a:buChar char="﹘"/>
              <a:defRPr/>
            </a:lvl6pPr>
            <a:lvl7pPr indent="-304800" lvl="6" marL="3200400" algn="l">
              <a:lnSpc>
                <a:spcPct val="125000"/>
              </a:lnSpc>
              <a:spcBef>
                <a:spcPts val="700"/>
              </a:spcBef>
              <a:spcAft>
                <a:spcPts val="0"/>
              </a:spcAft>
              <a:buSzPts val="1200"/>
              <a:buChar char="﹘"/>
              <a:defRPr/>
            </a:lvl7pPr>
            <a:lvl8pPr indent="-304800" lvl="7" marL="3657600" algn="l">
              <a:lnSpc>
                <a:spcPct val="125000"/>
              </a:lnSpc>
              <a:spcBef>
                <a:spcPts val="700"/>
              </a:spcBef>
              <a:spcAft>
                <a:spcPts val="0"/>
              </a:spcAft>
              <a:buSzPts val="1200"/>
              <a:buChar char="﹘"/>
              <a:defRPr/>
            </a:lvl8pPr>
            <a:lvl9pPr indent="-304800" lvl="8" marL="4114800" algn="l">
              <a:lnSpc>
                <a:spcPct val="125000"/>
              </a:lnSpc>
              <a:spcBef>
                <a:spcPts val="700"/>
              </a:spcBef>
              <a:spcAft>
                <a:spcPts val="700"/>
              </a:spcAft>
              <a:buSzPts val="1200"/>
              <a:buChar char="﹘"/>
              <a:defRPr/>
            </a:lvl9pPr>
          </a:lstStyle>
          <a:p/>
        </p:txBody>
      </p:sp>
      <p:sp>
        <p:nvSpPr>
          <p:cNvPr id="490" name="Google Shape;490;g1f03e763ce9_0_1097"/>
          <p:cNvSpPr txBox="1"/>
          <p:nvPr>
            <p:ph idx="2" type="subTitle"/>
          </p:nvPr>
        </p:nvSpPr>
        <p:spPr>
          <a:xfrm>
            <a:off x="466350" y="466350"/>
            <a:ext cx="5163300" cy="231600"/>
          </a:xfrm>
          <a:prstGeom prst="rect">
            <a:avLst/>
          </a:prstGeom>
          <a:noFill/>
          <a:ln>
            <a:noFill/>
          </a:ln>
        </p:spPr>
        <p:txBody>
          <a:bodyPr anchorCtr="0" anchor="t" bIns="0" lIns="0" spcFirstLastPara="1" rIns="0" wrap="square" tIns="0">
            <a:noAutofit/>
          </a:bodyPr>
          <a:lstStyle>
            <a:lvl1pPr lvl="0" marR="0" algn="l">
              <a:lnSpc>
                <a:spcPct val="120000"/>
              </a:lnSpc>
              <a:spcBef>
                <a:spcPts val="0"/>
              </a:spcBef>
              <a:spcAft>
                <a:spcPts val="0"/>
              </a:spcAft>
              <a:buSzPts val="1200"/>
              <a:buNone/>
              <a:defRPr sz="1200"/>
            </a:lvl1pPr>
            <a:lvl2pPr lvl="1" algn="l">
              <a:lnSpc>
                <a:spcPct val="120000"/>
              </a:lnSpc>
              <a:spcBef>
                <a:spcPts val="0"/>
              </a:spcBef>
              <a:spcAft>
                <a:spcPts val="0"/>
              </a:spcAft>
              <a:buSzPts val="1200"/>
              <a:buNone/>
              <a:defRPr sz="1200"/>
            </a:lvl2pPr>
            <a:lvl3pPr lvl="2" algn="l">
              <a:lnSpc>
                <a:spcPct val="120000"/>
              </a:lnSpc>
              <a:spcBef>
                <a:spcPts val="0"/>
              </a:spcBef>
              <a:spcAft>
                <a:spcPts val="0"/>
              </a:spcAft>
              <a:buSzPts val="1200"/>
              <a:buNone/>
              <a:defRPr sz="1200"/>
            </a:lvl3pPr>
            <a:lvl4pPr lvl="3" algn="l">
              <a:lnSpc>
                <a:spcPct val="120000"/>
              </a:lnSpc>
              <a:spcBef>
                <a:spcPts val="0"/>
              </a:spcBef>
              <a:spcAft>
                <a:spcPts val="0"/>
              </a:spcAft>
              <a:buSzPts val="1200"/>
              <a:buNone/>
              <a:defRPr sz="1200"/>
            </a:lvl4pPr>
            <a:lvl5pPr lvl="4" algn="l">
              <a:lnSpc>
                <a:spcPct val="120000"/>
              </a:lnSpc>
              <a:spcBef>
                <a:spcPts val="0"/>
              </a:spcBef>
              <a:spcAft>
                <a:spcPts val="0"/>
              </a:spcAft>
              <a:buSzPts val="1200"/>
              <a:buNone/>
              <a:defRPr sz="1200"/>
            </a:lvl5pPr>
            <a:lvl6pPr lvl="5" algn="l">
              <a:lnSpc>
                <a:spcPct val="120000"/>
              </a:lnSpc>
              <a:spcBef>
                <a:spcPts val="0"/>
              </a:spcBef>
              <a:spcAft>
                <a:spcPts val="0"/>
              </a:spcAft>
              <a:buSzPts val="1200"/>
              <a:buNone/>
              <a:defRPr sz="1200"/>
            </a:lvl6pPr>
            <a:lvl7pPr lvl="6" algn="l">
              <a:lnSpc>
                <a:spcPct val="120000"/>
              </a:lnSpc>
              <a:spcBef>
                <a:spcPts val="0"/>
              </a:spcBef>
              <a:spcAft>
                <a:spcPts val="0"/>
              </a:spcAft>
              <a:buSzPts val="1200"/>
              <a:buNone/>
              <a:defRPr sz="1200"/>
            </a:lvl7pPr>
            <a:lvl8pPr lvl="7" algn="l">
              <a:lnSpc>
                <a:spcPct val="120000"/>
              </a:lnSpc>
              <a:spcBef>
                <a:spcPts val="0"/>
              </a:spcBef>
              <a:spcAft>
                <a:spcPts val="0"/>
              </a:spcAft>
              <a:buSzPts val="1200"/>
              <a:buNone/>
              <a:defRPr sz="1200"/>
            </a:lvl8pPr>
            <a:lvl9pPr lvl="8" algn="l">
              <a:lnSpc>
                <a:spcPct val="120000"/>
              </a:lnSpc>
              <a:spcBef>
                <a:spcPts val="0"/>
              </a:spcBef>
              <a:spcAft>
                <a:spcPts val="0"/>
              </a:spcAft>
              <a:buSzPts val="1200"/>
              <a:buNone/>
              <a:defRPr sz="1200"/>
            </a:lvl9pPr>
          </a:lstStyle>
          <a:p/>
        </p:txBody>
      </p:sp>
      <p:sp>
        <p:nvSpPr>
          <p:cNvPr id="491" name="Google Shape;491;g1f03e763ce9_0_1097"/>
          <p:cNvSpPr txBox="1"/>
          <p:nvPr>
            <p:ph idx="3" type="title"/>
          </p:nvPr>
        </p:nvSpPr>
        <p:spPr>
          <a:xfrm>
            <a:off x="3752067" y="1804416"/>
            <a:ext cx="1877700" cy="1261800"/>
          </a:xfrm>
          <a:prstGeom prst="rect">
            <a:avLst/>
          </a:prstGeom>
          <a:noFill/>
          <a:ln>
            <a:noFill/>
          </a:ln>
        </p:spPr>
        <p:txBody>
          <a:bodyPr anchorCtr="0" anchor="b" bIns="0" lIns="0" spcFirstLastPara="1" rIns="0" wrap="square" tIns="0">
            <a:noAutofit/>
          </a:bodyPr>
          <a:lstStyle>
            <a:lvl1pPr lvl="0" algn="l">
              <a:lnSpc>
                <a:spcPct val="115000"/>
              </a:lnSpc>
              <a:spcBef>
                <a:spcPts val="0"/>
              </a:spcBef>
              <a:spcAft>
                <a:spcPts val="0"/>
              </a:spcAft>
              <a:buSzPts val="2400"/>
              <a:buNone/>
              <a:defRPr sz="2400"/>
            </a:lvl1pPr>
            <a:lvl2pPr lvl="1" algn="l">
              <a:lnSpc>
                <a:spcPct val="115000"/>
              </a:lnSpc>
              <a:spcBef>
                <a:spcPts val="0"/>
              </a:spcBef>
              <a:spcAft>
                <a:spcPts val="0"/>
              </a:spcAft>
              <a:buSzPts val="2400"/>
              <a:buNone/>
              <a:defRPr sz="2400"/>
            </a:lvl2pPr>
            <a:lvl3pPr lvl="2" algn="l">
              <a:lnSpc>
                <a:spcPct val="115000"/>
              </a:lnSpc>
              <a:spcBef>
                <a:spcPts val="0"/>
              </a:spcBef>
              <a:spcAft>
                <a:spcPts val="0"/>
              </a:spcAft>
              <a:buSzPts val="2400"/>
              <a:buNone/>
              <a:defRPr sz="2400"/>
            </a:lvl3pPr>
            <a:lvl4pPr lvl="3" algn="l">
              <a:lnSpc>
                <a:spcPct val="115000"/>
              </a:lnSpc>
              <a:spcBef>
                <a:spcPts val="0"/>
              </a:spcBef>
              <a:spcAft>
                <a:spcPts val="0"/>
              </a:spcAft>
              <a:buSzPts val="2400"/>
              <a:buNone/>
              <a:defRPr sz="2400"/>
            </a:lvl4pPr>
            <a:lvl5pPr lvl="4" algn="l">
              <a:lnSpc>
                <a:spcPct val="115000"/>
              </a:lnSpc>
              <a:spcBef>
                <a:spcPts val="0"/>
              </a:spcBef>
              <a:spcAft>
                <a:spcPts val="0"/>
              </a:spcAft>
              <a:buSzPts val="2400"/>
              <a:buNone/>
              <a:defRPr sz="2400"/>
            </a:lvl5pPr>
            <a:lvl6pPr lvl="5" algn="l">
              <a:lnSpc>
                <a:spcPct val="115000"/>
              </a:lnSpc>
              <a:spcBef>
                <a:spcPts val="0"/>
              </a:spcBef>
              <a:spcAft>
                <a:spcPts val="0"/>
              </a:spcAft>
              <a:buSzPts val="2400"/>
              <a:buNone/>
              <a:defRPr sz="2400"/>
            </a:lvl6pPr>
            <a:lvl7pPr lvl="6" algn="l">
              <a:lnSpc>
                <a:spcPct val="115000"/>
              </a:lnSpc>
              <a:spcBef>
                <a:spcPts val="0"/>
              </a:spcBef>
              <a:spcAft>
                <a:spcPts val="0"/>
              </a:spcAft>
              <a:buSzPts val="2400"/>
              <a:buNone/>
              <a:defRPr sz="2400"/>
            </a:lvl7pPr>
            <a:lvl8pPr lvl="7" algn="l">
              <a:lnSpc>
                <a:spcPct val="115000"/>
              </a:lnSpc>
              <a:spcBef>
                <a:spcPts val="0"/>
              </a:spcBef>
              <a:spcAft>
                <a:spcPts val="0"/>
              </a:spcAft>
              <a:buSzPts val="2400"/>
              <a:buNone/>
              <a:defRPr sz="2400"/>
            </a:lvl8pPr>
            <a:lvl9pPr lvl="8" algn="l">
              <a:lnSpc>
                <a:spcPct val="115000"/>
              </a:lnSpc>
              <a:spcBef>
                <a:spcPts val="0"/>
              </a:spcBef>
              <a:spcAft>
                <a:spcPts val="0"/>
              </a:spcAft>
              <a:buSzPts val="2400"/>
              <a:buNone/>
              <a:defRPr sz="2400"/>
            </a:lvl9pPr>
          </a:lstStyle>
          <a:p/>
        </p:txBody>
      </p:sp>
      <p:sp>
        <p:nvSpPr>
          <p:cNvPr id="492" name="Google Shape;492;g1f03e763ce9_0_1097"/>
          <p:cNvSpPr txBox="1"/>
          <p:nvPr>
            <p:ph idx="4" type="body"/>
          </p:nvPr>
        </p:nvSpPr>
        <p:spPr>
          <a:xfrm>
            <a:off x="3752067" y="3334517"/>
            <a:ext cx="1877700" cy="3035700"/>
          </a:xfrm>
          <a:prstGeom prst="rect">
            <a:avLst/>
          </a:prstGeom>
          <a:noFill/>
          <a:ln>
            <a:noFill/>
          </a:ln>
        </p:spPr>
        <p:txBody>
          <a:bodyPr anchorCtr="0" anchor="t" bIns="0" lIns="0" spcFirstLastPara="1" rIns="0" wrap="square" tIns="0">
            <a:noAutofit/>
          </a:bodyPr>
          <a:lstStyle>
            <a:lvl1pPr indent="-304800" lvl="0" marL="457200" algn="l">
              <a:lnSpc>
                <a:spcPct val="125000"/>
              </a:lnSpc>
              <a:spcBef>
                <a:spcPts val="0"/>
              </a:spcBef>
              <a:spcAft>
                <a:spcPts val="0"/>
              </a:spcAft>
              <a:buSzPts val="1200"/>
              <a:buChar char="•"/>
              <a:defRPr/>
            </a:lvl1pPr>
            <a:lvl2pPr indent="-304800" lvl="1" marL="914400" algn="l">
              <a:lnSpc>
                <a:spcPct val="125000"/>
              </a:lnSpc>
              <a:spcBef>
                <a:spcPts val="700"/>
              </a:spcBef>
              <a:spcAft>
                <a:spcPts val="0"/>
              </a:spcAft>
              <a:buSzPts val="1200"/>
              <a:buChar char="﹘"/>
              <a:defRPr/>
            </a:lvl2pPr>
            <a:lvl3pPr indent="-304800" lvl="2" marL="1371600" algn="l">
              <a:lnSpc>
                <a:spcPct val="125000"/>
              </a:lnSpc>
              <a:spcBef>
                <a:spcPts val="700"/>
              </a:spcBef>
              <a:spcAft>
                <a:spcPts val="0"/>
              </a:spcAft>
              <a:buSzPts val="1200"/>
              <a:buChar char="﹘"/>
              <a:defRPr/>
            </a:lvl3pPr>
            <a:lvl4pPr indent="-304800" lvl="3" marL="1828800" algn="l">
              <a:lnSpc>
                <a:spcPct val="125000"/>
              </a:lnSpc>
              <a:spcBef>
                <a:spcPts val="700"/>
              </a:spcBef>
              <a:spcAft>
                <a:spcPts val="0"/>
              </a:spcAft>
              <a:buSzPts val="1200"/>
              <a:buChar char="﹘"/>
              <a:defRPr/>
            </a:lvl4pPr>
            <a:lvl5pPr indent="-304800" lvl="4" marL="2286000" algn="l">
              <a:lnSpc>
                <a:spcPct val="125000"/>
              </a:lnSpc>
              <a:spcBef>
                <a:spcPts val="700"/>
              </a:spcBef>
              <a:spcAft>
                <a:spcPts val="0"/>
              </a:spcAft>
              <a:buSzPts val="1200"/>
              <a:buChar char="﹘"/>
              <a:defRPr/>
            </a:lvl5pPr>
            <a:lvl6pPr indent="-304800" lvl="5" marL="2743200" algn="l">
              <a:lnSpc>
                <a:spcPct val="125000"/>
              </a:lnSpc>
              <a:spcBef>
                <a:spcPts val="700"/>
              </a:spcBef>
              <a:spcAft>
                <a:spcPts val="0"/>
              </a:spcAft>
              <a:buSzPts val="1200"/>
              <a:buChar char="﹘"/>
              <a:defRPr/>
            </a:lvl6pPr>
            <a:lvl7pPr indent="-304800" lvl="6" marL="3200400" algn="l">
              <a:lnSpc>
                <a:spcPct val="125000"/>
              </a:lnSpc>
              <a:spcBef>
                <a:spcPts val="700"/>
              </a:spcBef>
              <a:spcAft>
                <a:spcPts val="0"/>
              </a:spcAft>
              <a:buSzPts val="1200"/>
              <a:buChar char="﹘"/>
              <a:defRPr/>
            </a:lvl7pPr>
            <a:lvl8pPr indent="-304800" lvl="7" marL="3657600" algn="l">
              <a:lnSpc>
                <a:spcPct val="125000"/>
              </a:lnSpc>
              <a:spcBef>
                <a:spcPts val="700"/>
              </a:spcBef>
              <a:spcAft>
                <a:spcPts val="0"/>
              </a:spcAft>
              <a:buSzPts val="1200"/>
              <a:buChar char="﹘"/>
              <a:defRPr/>
            </a:lvl8pPr>
            <a:lvl9pPr indent="-304800" lvl="8" marL="4114800" algn="l">
              <a:lnSpc>
                <a:spcPct val="125000"/>
              </a:lnSpc>
              <a:spcBef>
                <a:spcPts val="700"/>
              </a:spcBef>
              <a:spcAft>
                <a:spcPts val="700"/>
              </a:spcAft>
              <a:buSzPts val="1200"/>
              <a:buChar char="﹘"/>
              <a:defRPr/>
            </a:lvl9pPr>
          </a:lstStyle>
          <a:p/>
        </p:txBody>
      </p:sp>
      <p:sp>
        <p:nvSpPr>
          <p:cNvPr id="493" name="Google Shape;493;g1f03e763ce9_0_1097"/>
          <p:cNvSpPr txBox="1"/>
          <p:nvPr>
            <p:ph idx="5" type="title"/>
          </p:nvPr>
        </p:nvSpPr>
        <p:spPr>
          <a:xfrm>
            <a:off x="6568417" y="1804416"/>
            <a:ext cx="1877700" cy="1261800"/>
          </a:xfrm>
          <a:prstGeom prst="rect">
            <a:avLst/>
          </a:prstGeom>
          <a:noFill/>
          <a:ln>
            <a:noFill/>
          </a:ln>
        </p:spPr>
        <p:txBody>
          <a:bodyPr anchorCtr="0" anchor="b" bIns="0" lIns="0" spcFirstLastPara="1" rIns="0" wrap="square" tIns="0">
            <a:noAutofit/>
          </a:bodyPr>
          <a:lstStyle>
            <a:lvl1pPr lvl="0" algn="l">
              <a:lnSpc>
                <a:spcPct val="115000"/>
              </a:lnSpc>
              <a:spcBef>
                <a:spcPts val="0"/>
              </a:spcBef>
              <a:spcAft>
                <a:spcPts val="0"/>
              </a:spcAft>
              <a:buSzPts val="2400"/>
              <a:buNone/>
              <a:defRPr sz="2400"/>
            </a:lvl1pPr>
            <a:lvl2pPr lvl="1" algn="l">
              <a:lnSpc>
                <a:spcPct val="115000"/>
              </a:lnSpc>
              <a:spcBef>
                <a:spcPts val="0"/>
              </a:spcBef>
              <a:spcAft>
                <a:spcPts val="0"/>
              </a:spcAft>
              <a:buSzPts val="2400"/>
              <a:buNone/>
              <a:defRPr sz="2400"/>
            </a:lvl2pPr>
            <a:lvl3pPr lvl="2" algn="l">
              <a:lnSpc>
                <a:spcPct val="115000"/>
              </a:lnSpc>
              <a:spcBef>
                <a:spcPts val="0"/>
              </a:spcBef>
              <a:spcAft>
                <a:spcPts val="0"/>
              </a:spcAft>
              <a:buSzPts val="2400"/>
              <a:buNone/>
              <a:defRPr sz="2400"/>
            </a:lvl3pPr>
            <a:lvl4pPr lvl="3" algn="l">
              <a:lnSpc>
                <a:spcPct val="115000"/>
              </a:lnSpc>
              <a:spcBef>
                <a:spcPts val="0"/>
              </a:spcBef>
              <a:spcAft>
                <a:spcPts val="0"/>
              </a:spcAft>
              <a:buSzPts val="2400"/>
              <a:buNone/>
              <a:defRPr sz="2400"/>
            </a:lvl4pPr>
            <a:lvl5pPr lvl="4" algn="l">
              <a:lnSpc>
                <a:spcPct val="115000"/>
              </a:lnSpc>
              <a:spcBef>
                <a:spcPts val="0"/>
              </a:spcBef>
              <a:spcAft>
                <a:spcPts val="0"/>
              </a:spcAft>
              <a:buSzPts val="2400"/>
              <a:buNone/>
              <a:defRPr sz="2400"/>
            </a:lvl5pPr>
            <a:lvl6pPr lvl="5" algn="l">
              <a:lnSpc>
                <a:spcPct val="115000"/>
              </a:lnSpc>
              <a:spcBef>
                <a:spcPts val="0"/>
              </a:spcBef>
              <a:spcAft>
                <a:spcPts val="0"/>
              </a:spcAft>
              <a:buSzPts val="2400"/>
              <a:buNone/>
              <a:defRPr sz="2400"/>
            </a:lvl6pPr>
            <a:lvl7pPr lvl="6" algn="l">
              <a:lnSpc>
                <a:spcPct val="115000"/>
              </a:lnSpc>
              <a:spcBef>
                <a:spcPts val="0"/>
              </a:spcBef>
              <a:spcAft>
                <a:spcPts val="0"/>
              </a:spcAft>
              <a:buSzPts val="2400"/>
              <a:buNone/>
              <a:defRPr sz="2400"/>
            </a:lvl7pPr>
            <a:lvl8pPr lvl="7" algn="l">
              <a:lnSpc>
                <a:spcPct val="115000"/>
              </a:lnSpc>
              <a:spcBef>
                <a:spcPts val="0"/>
              </a:spcBef>
              <a:spcAft>
                <a:spcPts val="0"/>
              </a:spcAft>
              <a:buSzPts val="2400"/>
              <a:buNone/>
              <a:defRPr sz="2400"/>
            </a:lvl8pPr>
            <a:lvl9pPr lvl="8" algn="l">
              <a:lnSpc>
                <a:spcPct val="115000"/>
              </a:lnSpc>
              <a:spcBef>
                <a:spcPts val="0"/>
              </a:spcBef>
              <a:spcAft>
                <a:spcPts val="0"/>
              </a:spcAft>
              <a:buSzPts val="2400"/>
              <a:buNone/>
              <a:defRPr sz="2400"/>
            </a:lvl9pPr>
          </a:lstStyle>
          <a:p/>
        </p:txBody>
      </p:sp>
      <p:sp>
        <p:nvSpPr>
          <p:cNvPr id="494" name="Google Shape;494;g1f03e763ce9_0_1097"/>
          <p:cNvSpPr txBox="1"/>
          <p:nvPr>
            <p:ph idx="6" type="body"/>
          </p:nvPr>
        </p:nvSpPr>
        <p:spPr>
          <a:xfrm>
            <a:off x="6568417" y="3334517"/>
            <a:ext cx="1877700" cy="3035700"/>
          </a:xfrm>
          <a:prstGeom prst="rect">
            <a:avLst/>
          </a:prstGeom>
          <a:noFill/>
          <a:ln>
            <a:noFill/>
          </a:ln>
        </p:spPr>
        <p:txBody>
          <a:bodyPr anchorCtr="0" anchor="t" bIns="0" lIns="0" spcFirstLastPara="1" rIns="0" wrap="square" tIns="0">
            <a:noAutofit/>
          </a:bodyPr>
          <a:lstStyle>
            <a:lvl1pPr indent="-304800" lvl="0" marL="457200" algn="l">
              <a:lnSpc>
                <a:spcPct val="125000"/>
              </a:lnSpc>
              <a:spcBef>
                <a:spcPts val="0"/>
              </a:spcBef>
              <a:spcAft>
                <a:spcPts val="0"/>
              </a:spcAft>
              <a:buSzPts val="1200"/>
              <a:buChar char="•"/>
              <a:defRPr/>
            </a:lvl1pPr>
            <a:lvl2pPr indent="-304800" lvl="1" marL="914400" algn="l">
              <a:lnSpc>
                <a:spcPct val="125000"/>
              </a:lnSpc>
              <a:spcBef>
                <a:spcPts val="700"/>
              </a:spcBef>
              <a:spcAft>
                <a:spcPts val="0"/>
              </a:spcAft>
              <a:buSzPts val="1200"/>
              <a:buChar char="﹘"/>
              <a:defRPr/>
            </a:lvl2pPr>
            <a:lvl3pPr indent="-304800" lvl="2" marL="1371600" algn="l">
              <a:lnSpc>
                <a:spcPct val="125000"/>
              </a:lnSpc>
              <a:spcBef>
                <a:spcPts val="700"/>
              </a:spcBef>
              <a:spcAft>
                <a:spcPts val="0"/>
              </a:spcAft>
              <a:buSzPts val="1200"/>
              <a:buChar char="﹘"/>
              <a:defRPr/>
            </a:lvl3pPr>
            <a:lvl4pPr indent="-304800" lvl="3" marL="1828800" algn="l">
              <a:lnSpc>
                <a:spcPct val="125000"/>
              </a:lnSpc>
              <a:spcBef>
                <a:spcPts val="700"/>
              </a:spcBef>
              <a:spcAft>
                <a:spcPts val="0"/>
              </a:spcAft>
              <a:buSzPts val="1200"/>
              <a:buChar char="﹘"/>
              <a:defRPr/>
            </a:lvl4pPr>
            <a:lvl5pPr indent="-304800" lvl="4" marL="2286000" algn="l">
              <a:lnSpc>
                <a:spcPct val="125000"/>
              </a:lnSpc>
              <a:spcBef>
                <a:spcPts val="700"/>
              </a:spcBef>
              <a:spcAft>
                <a:spcPts val="0"/>
              </a:spcAft>
              <a:buSzPts val="1200"/>
              <a:buChar char="﹘"/>
              <a:defRPr/>
            </a:lvl5pPr>
            <a:lvl6pPr indent="-304800" lvl="5" marL="2743200" algn="l">
              <a:lnSpc>
                <a:spcPct val="125000"/>
              </a:lnSpc>
              <a:spcBef>
                <a:spcPts val="700"/>
              </a:spcBef>
              <a:spcAft>
                <a:spcPts val="0"/>
              </a:spcAft>
              <a:buSzPts val="1200"/>
              <a:buChar char="﹘"/>
              <a:defRPr/>
            </a:lvl6pPr>
            <a:lvl7pPr indent="-304800" lvl="6" marL="3200400" algn="l">
              <a:lnSpc>
                <a:spcPct val="125000"/>
              </a:lnSpc>
              <a:spcBef>
                <a:spcPts val="700"/>
              </a:spcBef>
              <a:spcAft>
                <a:spcPts val="0"/>
              </a:spcAft>
              <a:buSzPts val="1200"/>
              <a:buChar char="﹘"/>
              <a:defRPr/>
            </a:lvl7pPr>
            <a:lvl8pPr indent="-304800" lvl="7" marL="3657600" algn="l">
              <a:lnSpc>
                <a:spcPct val="125000"/>
              </a:lnSpc>
              <a:spcBef>
                <a:spcPts val="700"/>
              </a:spcBef>
              <a:spcAft>
                <a:spcPts val="0"/>
              </a:spcAft>
              <a:buSzPts val="1200"/>
              <a:buChar char="﹘"/>
              <a:defRPr/>
            </a:lvl8pPr>
            <a:lvl9pPr indent="-304800" lvl="8" marL="4114800" algn="l">
              <a:lnSpc>
                <a:spcPct val="125000"/>
              </a:lnSpc>
              <a:spcBef>
                <a:spcPts val="700"/>
              </a:spcBef>
              <a:spcAft>
                <a:spcPts val="700"/>
              </a:spcAft>
              <a:buSzPts val="1200"/>
              <a:buChar char="﹘"/>
              <a:defRPr/>
            </a:lvl9pPr>
          </a:lstStyle>
          <a:p/>
        </p:txBody>
      </p:sp>
      <p:sp>
        <p:nvSpPr>
          <p:cNvPr id="495" name="Google Shape;495;g1f03e763ce9_0_1097"/>
          <p:cNvSpPr txBox="1"/>
          <p:nvPr>
            <p:ph idx="7" type="title"/>
          </p:nvPr>
        </p:nvSpPr>
        <p:spPr>
          <a:xfrm>
            <a:off x="9384783" y="1804416"/>
            <a:ext cx="1877700" cy="1261800"/>
          </a:xfrm>
          <a:prstGeom prst="rect">
            <a:avLst/>
          </a:prstGeom>
          <a:noFill/>
          <a:ln>
            <a:noFill/>
          </a:ln>
        </p:spPr>
        <p:txBody>
          <a:bodyPr anchorCtr="0" anchor="b" bIns="0" lIns="0" spcFirstLastPara="1" rIns="0" wrap="square" tIns="0">
            <a:noAutofit/>
          </a:bodyPr>
          <a:lstStyle>
            <a:lvl1pPr lvl="0" algn="l">
              <a:lnSpc>
                <a:spcPct val="115000"/>
              </a:lnSpc>
              <a:spcBef>
                <a:spcPts val="0"/>
              </a:spcBef>
              <a:spcAft>
                <a:spcPts val="0"/>
              </a:spcAft>
              <a:buSzPts val="2400"/>
              <a:buNone/>
              <a:defRPr sz="2400"/>
            </a:lvl1pPr>
            <a:lvl2pPr lvl="1" algn="l">
              <a:lnSpc>
                <a:spcPct val="115000"/>
              </a:lnSpc>
              <a:spcBef>
                <a:spcPts val="0"/>
              </a:spcBef>
              <a:spcAft>
                <a:spcPts val="0"/>
              </a:spcAft>
              <a:buSzPts val="2400"/>
              <a:buNone/>
              <a:defRPr sz="2400"/>
            </a:lvl2pPr>
            <a:lvl3pPr lvl="2" algn="l">
              <a:lnSpc>
                <a:spcPct val="115000"/>
              </a:lnSpc>
              <a:spcBef>
                <a:spcPts val="0"/>
              </a:spcBef>
              <a:spcAft>
                <a:spcPts val="0"/>
              </a:spcAft>
              <a:buSzPts val="2400"/>
              <a:buNone/>
              <a:defRPr sz="2400"/>
            </a:lvl3pPr>
            <a:lvl4pPr lvl="3" algn="l">
              <a:lnSpc>
                <a:spcPct val="115000"/>
              </a:lnSpc>
              <a:spcBef>
                <a:spcPts val="0"/>
              </a:spcBef>
              <a:spcAft>
                <a:spcPts val="0"/>
              </a:spcAft>
              <a:buSzPts val="2400"/>
              <a:buNone/>
              <a:defRPr sz="2400"/>
            </a:lvl4pPr>
            <a:lvl5pPr lvl="4" algn="l">
              <a:lnSpc>
                <a:spcPct val="115000"/>
              </a:lnSpc>
              <a:spcBef>
                <a:spcPts val="0"/>
              </a:spcBef>
              <a:spcAft>
                <a:spcPts val="0"/>
              </a:spcAft>
              <a:buSzPts val="2400"/>
              <a:buNone/>
              <a:defRPr sz="2400"/>
            </a:lvl5pPr>
            <a:lvl6pPr lvl="5" algn="l">
              <a:lnSpc>
                <a:spcPct val="115000"/>
              </a:lnSpc>
              <a:spcBef>
                <a:spcPts val="0"/>
              </a:spcBef>
              <a:spcAft>
                <a:spcPts val="0"/>
              </a:spcAft>
              <a:buSzPts val="2400"/>
              <a:buNone/>
              <a:defRPr sz="2400"/>
            </a:lvl6pPr>
            <a:lvl7pPr lvl="6" algn="l">
              <a:lnSpc>
                <a:spcPct val="115000"/>
              </a:lnSpc>
              <a:spcBef>
                <a:spcPts val="0"/>
              </a:spcBef>
              <a:spcAft>
                <a:spcPts val="0"/>
              </a:spcAft>
              <a:buSzPts val="2400"/>
              <a:buNone/>
              <a:defRPr sz="2400"/>
            </a:lvl7pPr>
            <a:lvl8pPr lvl="7" algn="l">
              <a:lnSpc>
                <a:spcPct val="115000"/>
              </a:lnSpc>
              <a:spcBef>
                <a:spcPts val="0"/>
              </a:spcBef>
              <a:spcAft>
                <a:spcPts val="0"/>
              </a:spcAft>
              <a:buSzPts val="2400"/>
              <a:buNone/>
              <a:defRPr sz="2400"/>
            </a:lvl8pPr>
            <a:lvl9pPr lvl="8" algn="l">
              <a:lnSpc>
                <a:spcPct val="115000"/>
              </a:lnSpc>
              <a:spcBef>
                <a:spcPts val="0"/>
              </a:spcBef>
              <a:spcAft>
                <a:spcPts val="0"/>
              </a:spcAft>
              <a:buSzPts val="2400"/>
              <a:buNone/>
              <a:defRPr sz="2400"/>
            </a:lvl9pPr>
          </a:lstStyle>
          <a:p/>
        </p:txBody>
      </p:sp>
      <p:sp>
        <p:nvSpPr>
          <p:cNvPr id="496" name="Google Shape;496;g1f03e763ce9_0_1097"/>
          <p:cNvSpPr txBox="1"/>
          <p:nvPr>
            <p:ph idx="8" type="body"/>
          </p:nvPr>
        </p:nvSpPr>
        <p:spPr>
          <a:xfrm>
            <a:off x="9384783" y="3334517"/>
            <a:ext cx="1877700" cy="3035700"/>
          </a:xfrm>
          <a:prstGeom prst="rect">
            <a:avLst/>
          </a:prstGeom>
          <a:noFill/>
          <a:ln>
            <a:noFill/>
          </a:ln>
        </p:spPr>
        <p:txBody>
          <a:bodyPr anchorCtr="0" anchor="t" bIns="0" lIns="0" spcFirstLastPara="1" rIns="0" wrap="square" tIns="0">
            <a:noAutofit/>
          </a:bodyPr>
          <a:lstStyle>
            <a:lvl1pPr indent="-304800" lvl="0" marL="457200" algn="l">
              <a:lnSpc>
                <a:spcPct val="125000"/>
              </a:lnSpc>
              <a:spcBef>
                <a:spcPts val="0"/>
              </a:spcBef>
              <a:spcAft>
                <a:spcPts val="0"/>
              </a:spcAft>
              <a:buSzPts val="1200"/>
              <a:buChar char="•"/>
              <a:defRPr/>
            </a:lvl1pPr>
            <a:lvl2pPr indent="-304800" lvl="1" marL="914400" algn="l">
              <a:lnSpc>
                <a:spcPct val="125000"/>
              </a:lnSpc>
              <a:spcBef>
                <a:spcPts val="700"/>
              </a:spcBef>
              <a:spcAft>
                <a:spcPts val="0"/>
              </a:spcAft>
              <a:buSzPts val="1200"/>
              <a:buChar char="﹘"/>
              <a:defRPr/>
            </a:lvl2pPr>
            <a:lvl3pPr indent="-304800" lvl="2" marL="1371600" algn="l">
              <a:lnSpc>
                <a:spcPct val="125000"/>
              </a:lnSpc>
              <a:spcBef>
                <a:spcPts val="700"/>
              </a:spcBef>
              <a:spcAft>
                <a:spcPts val="0"/>
              </a:spcAft>
              <a:buSzPts val="1200"/>
              <a:buChar char="﹘"/>
              <a:defRPr/>
            </a:lvl3pPr>
            <a:lvl4pPr indent="-304800" lvl="3" marL="1828800" algn="l">
              <a:lnSpc>
                <a:spcPct val="125000"/>
              </a:lnSpc>
              <a:spcBef>
                <a:spcPts val="700"/>
              </a:spcBef>
              <a:spcAft>
                <a:spcPts val="0"/>
              </a:spcAft>
              <a:buSzPts val="1200"/>
              <a:buChar char="﹘"/>
              <a:defRPr/>
            </a:lvl4pPr>
            <a:lvl5pPr indent="-304800" lvl="4" marL="2286000" algn="l">
              <a:lnSpc>
                <a:spcPct val="125000"/>
              </a:lnSpc>
              <a:spcBef>
                <a:spcPts val="700"/>
              </a:spcBef>
              <a:spcAft>
                <a:spcPts val="0"/>
              </a:spcAft>
              <a:buSzPts val="1200"/>
              <a:buChar char="﹘"/>
              <a:defRPr/>
            </a:lvl5pPr>
            <a:lvl6pPr indent="-304800" lvl="5" marL="2743200" algn="l">
              <a:lnSpc>
                <a:spcPct val="125000"/>
              </a:lnSpc>
              <a:spcBef>
                <a:spcPts val="700"/>
              </a:spcBef>
              <a:spcAft>
                <a:spcPts val="0"/>
              </a:spcAft>
              <a:buSzPts val="1200"/>
              <a:buChar char="﹘"/>
              <a:defRPr/>
            </a:lvl6pPr>
            <a:lvl7pPr indent="-304800" lvl="6" marL="3200400" algn="l">
              <a:lnSpc>
                <a:spcPct val="125000"/>
              </a:lnSpc>
              <a:spcBef>
                <a:spcPts val="700"/>
              </a:spcBef>
              <a:spcAft>
                <a:spcPts val="0"/>
              </a:spcAft>
              <a:buSzPts val="1200"/>
              <a:buChar char="﹘"/>
              <a:defRPr/>
            </a:lvl7pPr>
            <a:lvl8pPr indent="-304800" lvl="7" marL="3657600" algn="l">
              <a:lnSpc>
                <a:spcPct val="125000"/>
              </a:lnSpc>
              <a:spcBef>
                <a:spcPts val="700"/>
              </a:spcBef>
              <a:spcAft>
                <a:spcPts val="0"/>
              </a:spcAft>
              <a:buSzPts val="1200"/>
              <a:buChar char="﹘"/>
              <a:defRPr/>
            </a:lvl8pPr>
            <a:lvl9pPr indent="-304800" lvl="8" marL="4114800" algn="l">
              <a:lnSpc>
                <a:spcPct val="125000"/>
              </a:lnSpc>
              <a:spcBef>
                <a:spcPts val="700"/>
              </a:spcBef>
              <a:spcAft>
                <a:spcPts val="700"/>
              </a:spcAft>
              <a:buSzPts val="1200"/>
              <a:buChar char="﹘"/>
              <a:defRPr/>
            </a:lvl9pPr>
          </a:lstStyle>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2_Points (Two)">
  <p:cSld name="TITLE_AND_BODY_2_2_1_2_2_2">
    <p:bg>
      <p:bgPr>
        <a:solidFill>
          <a:schemeClr val="accent3"/>
        </a:solidFill>
      </p:bgPr>
    </p:bg>
    <p:spTree>
      <p:nvGrpSpPr>
        <p:cNvPr id="497" name="Shape 497"/>
        <p:cNvGrpSpPr/>
        <p:nvPr/>
      </p:nvGrpSpPr>
      <p:grpSpPr>
        <a:xfrm>
          <a:off x="0" y="0"/>
          <a:ext cx="0" cy="0"/>
          <a:chOff x="0" y="0"/>
          <a:chExt cx="0" cy="0"/>
        </a:xfrm>
      </p:grpSpPr>
      <p:sp>
        <p:nvSpPr>
          <p:cNvPr id="498" name="Google Shape;498;g1f03e763ce9_0_1107"/>
          <p:cNvSpPr txBox="1"/>
          <p:nvPr>
            <p:ph type="title"/>
          </p:nvPr>
        </p:nvSpPr>
        <p:spPr>
          <a:xfrm>
            <a:off x="935733" y="4273296"/>
            <a:ext cx="4224600" cy="834000"/>
          </a:xfrm>
          <a:prstGeom prst="rect">
            <a:avLst/>
          </a:prstGeom>
          <a:noFill/>
          <a:ln>
            <a:noFill/>
          </a:ln>
        </p:spPr>
        <p:txBody>
          <a:bodyPr anchorCtr="0" anchor="b" bIns="0" lIns="0" spcFirstLastPara="1" rIns="0" wrap="square" tIns="0">
            <a:noAutofit/>
          </a:bodyPr>
          <a:lstStyle>
            <a:lvl1pPr lvl="0" algn="l">
              <a:lnSpc>
                <a:spcPct val="115000"/>
              </a:lnSpc>
              <a:spcBef>
                <a:spcPts val="0"/>
              </a:spcBef>
              <a:spcAft>
                <a:spcPts val="0"/>
              </a:spcAft>
              <a:buSzPts val="2400"/>
              <a:buNone/>
              <a:defRPr sz="2400"/>
            </a:lvl1pPr>
            <a:lvl2pPr lvl="1" algn="l">
              <a:lnSpc>
                <a:spcPct val="115000"/>
              </a:lnSpc>
              <a:spcBef>
                <a:spcPts val="0"/>
              </a:spcBef>
              <a:spcAft>
                <a:spcPts val="0"/>
              </a:spcAft>
              <a:buSzPts val="2400"/>
              <a:buNone/>
              <a:defRPr sz="2400"/>
            </a:lvl2pPr>
            <a:lvl3pPr lvl="2" algn="l">
              <a:lnSpc>
                <a:spcPct val="115000"/>
              </a:lnSpc>
              <a:spcBef>
                <a:spcPts val="0"/>
              </a:spcBef>
              <a:spcAft>
                <a:spcPts val="0"/>
              </a:spcAft>
              <a:buSzPts val="2400"/>
              <a:buNone/>
              <a:defRPr sz="2400"/>
            </a:lvl3pPr>
            <a:lvl4pPr lvl="3" algn="l">
              <a:lnSpc>
                <a:spcPct val="115000"/>
              </a:lnSpc>
              <a:spcBef>
                <a:spcPts val="0"/>
              </a:spcBef>
              <a:spcAft>
                <a:spcPts val="0"/>
              </a:spcAft>
              <a:buSzPts val="2400"/>
              <a:buNone/>
              <a:defRPr sz="2400"/>
            </a:lvl4pPr>
            <a:lvl5pPr lvl="4" algn="l">
              <a:lnSpc>
                <a:spcPct val="115000"/>
              </a:lnSpc>
              <a:spcBef>
                <a:spcPts val="0"/>
              </a:spcBef>
              <a:spcAft>
                <a:spcPts val="0"/>
              </a:spcAft>
              <a:buSzPts val="2400"/>
              <a:buNone/>
              <a:defRPr sz="2400"/>
            </a:lvl5pPr>
            <a:lvl6pPr lvl="5" algn="l">
              <a:lnSpc>
                <a:spcPct val="115000"/>
              </a:lnSpc>
              <a:spcBef>
                <a:spcPts val="0"/>
              </a:spcBef>
              <a:spcAft>
                <a:spcPts val="0"/>
              </a:spcAft>
              <a:buSzPts val="2400"/>
              <a:buNone/>
              <a:defRPr sz="2400"/>
            </a:lvl6pPr>
            <a:lvl7pPr lvl="6" algn="l">
              <a:lnSpc>
                <a:spcPct val="115000"/>
              </a:lnSpc>
              <a:spcBef>
                <a:spcPts val="0"/>
              </a:spcBef>
              <a:spcAft>
                <a:spcPts val="0"/>
              </a:spcAft>
              <a:buSzPts val="2400"/>
              <a:buNone/>
              <a:defRPr sz="2400"/>
            </a:lvl7pPr>
            <a:lvl8pPr lvl="7" algn="l">
              <a:lnSpc>
                <a:spcPct val="115000"/>
              </a:lnSpc>
              <a:spcBef>
                <a:spcPts val="0"/>
              </a:spcBef>
              <a:spcAft>
                <a:spcPts val="0"/>
              </a:spcAft>
              <a:buSzPts val="2400"/>
              <a:buNone/>
              <a:defRPr sz="2400"/>
            </a:lvl8pPr>
            <a:lvl9pPr lvl="8" algn="l">
              <a:lnSpc>
                <a:spcPct val="115000"/>
              </a:lnSpc>
              <a:spcBef>
                <a:spcPts val="0"/>
              </a:spcBef>
              <a:spcAft>
                <a:spcPts val="0"/>
              </a:spcAft>
              <a:buSzPts val="2400"/>
              <a:buNone/>
              <a:defRPr sz="2400"/>
            </a:lvl9pPr>
          </a:lstStyle>
          <a:p/>
        </p:txBody>
      </p:sp>
      <p:sp>
        <p:nvSpPr>
          <p:cNvPr id="499" name="Google Shape;499;g1f03e763ce9_0_1107"/>
          <p:cNvSpPr txBox="1"/>
          <p:nvPr>
            <p:ph idx="1" type="body"/>
          </p:nvPr>
        </p:nvSpPr>
        <p:spPr>
          <a:xfrm>
            <a:off x="935733" y="5263933"/>
            <a:ext cx="4224600" cy="1127700"/>
          </a:xfrm>
          <a:prstGeom prst="rect">
            <a:avLst/>
          </a:prstGeom>
          <a:noFill/>
          <a:ln>
            <a:noFill/>
          </a:ln>
        </p:spPr>
        <p:txBody>
          <a:bodyPr anchorCtr="0" anchor="t" bIns="0" lIns="0" spcFirstLastPara="1" rIns="0" wrap="square" tIns="0">
            <a:noAutofit/>
          </a:bodyPr>
          <a:lstStyle>
            <a:lvl1pPr indent="-304800" lvl="0" marL="457200" algn="l">
              <a:lnSpc>
                <a:spcPct val="125000"/>
              </a:lnSpc>
              <a:spcBef>
                <a:spcPts val="0"/>
              </a:spcBef>
              <a:spcAft>
                <a:spcPts val="0"/>
              </a:spcAft>
              <a:buSzPts val="1200"/>
              <a:buChar char="•"/>
              <a:defRPr/>
            </a:lvl1pPr>
            <a:lvl2pPr indent="-304800" lvl="1" marL="914400" algn="l">
              <a:lnSpc>
                <a:spcPct val="125000"/>
              </a:lnSpc>
              <a:spcBef>
                <a:spcPts val="700"/>
              </a:spcBef>
              <a:spcAft>
                <a:spcPts val="0"/>
              </a:spcAft>
              <a:buSzPts val="1200"/>
              <a:buChar char="﹘"/>
              <a:defRPr/>
            </a:lvl2pPr>
            <a:lvl3pPr indent="-304800" lvl="2" marL="1371600" algn="l">
              <a:lnSpc>
                <a:spcPct val="125000"/>
              </a:lnSpc>
              <a:spcBef>
                <a:spcPts val="700"/>
              </a:spcBef>
              <a:spcAft>
                <a:spcPts val="0"/>
              </a:spcAft>
              <a:buSzPts val="1200"/>
              <a:buChar char="﹘"/>
              <a:defRPr/>
            </a:lvl3pPr>
            <a:lvl4pPr indent="-304800" lvl="3" marL="1828800" algn="l">
              <a:lnSpc>
                <a:spcPct val="125000"/>
              </a:lnSpc>
              <a:spcBef>
                <a:spcPts val="700"/>
              </a:spcBef>
              <a:spcAft>
                <a:spcPts val="0"/>
              </a:spcAft>
              <a:buSzPts val="1200"/>
              <a:buChar char="﹘"/>
              <a:defRPr/>
            </a:lvl4pPr>
            <a:lvl5pPr indent="-304800" lvl="4" marL="2286000" algn="l">
              <a:lnSpc>
                <a:spcPct val="125000"/>
              </a:lnSpc>
              <a:spcBef>
                <a:spcPts val="700"/>
              </a:spcBef>
              <a:spcAft>
                <a:spcPts val="0"/>
              </a:spcAft>
              <a:buSzPts val="1200"/>
              <a:buChar char="﹘"/>
              <a:defRPr/>
            </a:lvl5pPr>
            <a:lvl6pPr indent="-304800" lvl="5" marL="2743200" algn="l">
              <a:lnSpc>
                <a:spcPct val="125000"/>
              </a:lnSpc>
              <a:spcBef>
                <a:spcPts val="700"/>
              </a:spcBef>
              <a:spcAft>
                <a:spcPts val="0"/>
              </a:spcAft>
              <a:buSzPts val="1200"/>
              <a:buChar char="﹘"/>
              <a:defRPr/>
            </a:lvl6pPr>
            <a:lvl7pPr indent="-304800" lvl="6" marL="3200400" algn="l">
              <a:lnSpc>
                <a:spcPct val="125000"/>
              </a:lnSpc>
              <a:spcBef>
                <a:spcPts val="700"/>
              </a:spcBef>
              <a:spcAft>
                <a:spcPts val="0"/>
              </a:spcAft>
              <a:buSzPts val="1200"/>
              <a:buChar char="﹘"/>
              <a:defRPr/>
            </a:lvl7pPr>
            <a:lvl8pPr indent="-304800" lvl="7" marL="3657600" algn="l">
              <a:lnSpc>
                <a:spcPct val="125000"/>
              </a:lnSpc>
              <a:spcBef>
                <a:spcPts val="700"/>
              </a:spcBef>
              <a:spcAft>
                <a:spcPts val="0"/>
              </a:spcAft>
              <a:buSzPts val="1200"/>
              <a:buChar char="﹘"/>
              <a:defRPr/>
            </a:lvl8pPr>
            <a:lvl9pPr indent="-304800" lvl="8" marL="4114800" algn="l">
              <a:lnSpc>
                <a:spcPct val="125000"/>
              </a:lnSpc>
              <a:spcBef>
                <a:spcPts val="700"/>
              </a:spcBef>
              <a:spcAft>
                <a:spcPts val="700"/>
              </a:spcAft>
              <a:buSzPts val="1200"/>
              <a:buChar char="﹘"/>
              <a:defRPr/>
            </a:lvl9pPr>
          </a:lstStyle>
          <a:p/>
        </p:txBody>
      </p:sp>
      <p:sp>
        <p:nvSpPr>
          <p:cNvPr id="500" name="Google Shape;500;g1f03e763ce9_0_1107"/>
          <p:cNvSpPr txBox="1"/>
          <p:nvPr>
            <p:ph idx="2" type="subTitle"/>
          </p:nvPr>
        </p:nvSpPr>
        <p:spPr>
          <a:xfrm>
            <a:off x="466350" y="466350"/>
            <a:ext cx="5163300" cy="231600"/>
          </a:xfrm>
          <a:prstGeom prst="rect">
            <a:avLst/>
          </a:prstGeom>
          <a:noFill/>
          <a:ln>
            <a:noFill/>
          </a:ln>
        </p:spPr>
        <p:txBody>
          <a:bodyPr anchorCtr="0" anchor="t" bIns="0" lIns="0" spcFirstLastPara="1" rIns="0" wrap="square" tIns="0">
            <a:noAutofit/>
          </a:bodyPr>
          <a:lstStyle>
            <a:lvl1pPr lvl="0" marR="0" algn="l">
              <a:lnSpc>
                <a:spcPct val="120000"/>
              </a:lnSpc>
              <a:spcBef>
                <a:spcPts val="0"/>
              </a:spcBef>
              <a:spcAft>
                <a:spcPts val="0"/>
              </a:spcAft>
              <a:buSzPts val="1200"/>
              <a:buNone/>
              <a:defRPr sz="1200"/>
            </a:lvl1pPr>
            <a:lvl2pPr lvl="1" algn="l">
              <a:lnSpc>
                <a:spcPct val="120000"/>
              </a:lnSpc>
              <a:spcBef>
                <a:spcPts val="0"/>
              </a:spcBef>
              <a:spcAft>
                <a:spcPts val="0"/>
              </a:spcAft>
              <a:buSzPts val="1200"/>
              <a:buNone/>
              <a:defRPr sz="1200"/>
            </a:lvl2pPr>
            <a:lvl3pPr lvl="2" algn="l">
              <a:lnSpc>
                <a:spcPct val="120000"/>
              </a:lnSpc>
              <a:spcBef>
                <a:spcPts val="0"/>
              </a:spcBef>
              <a:spcAft>
                <a:spcPts val="0"/>
              </a:spcAft>
              <a:buSzPts val="1200"/>
              <a:buNone/>
              <a:defRPr sz="1200"/>
            </a:lvl3pPr>
            <a:lvl4pPr lvl="3" algn="l">
              <a:lnSpc>
                <a:spcPct val="120000"/>
              </a:lnSpc>
              <a:spcBef>
                <a:spcPts val="0"/>
              </a:spcBef>
              <a:spcAft>
                <a:spcPts val="0"/>
              </a:spcAft>
              <a:buSzPts val="1200"/>
              <a:buNone/>
              <a:defRPr sz="1200"/>
            </a:lvl4pPr>
            <a:lvl5pPr lvl="4" algn="l">
              <a:lnSpc>
                <a:spcPct val="120000"/>
              </a:lnSpc>
              <a:spcBef>
                <a:spcPts val="0"/>
              </a:spcBef>
              <a:spcAft>
                <a:spcPts val="0"/>
              </a:spcAft>
              <a:buSzPts val="1200"/>
              <a:buNone/>
              <a:defRPr sz="1200"/>
            </a:lvl5pPr>
            <a:lvl6pPr lvl="5" algn="l">
              <a:lnSpc>
                <a:spcPct val="120000"/>
              </a:lnSpc>
              <a:spcBef>
                <a:spcPts val="0"/>
              </a:spcBef>
              <a:spcAft>
                <a:spcPts val="0"/>
              </a:spcAft>
              <a:buSzPts val="1200"/>
              <a:buNone/>
              <a:defRPr sz="1200"/>
            </a:lvl6pPr>
            <a:lvl7pPr lvl="6" algn="l">
              <a:lnSpc>
                <a:spcPct val="120000"/>
              </a:lnSpc>
              <a:spcBef>
                <a:spcPts val="0"/>
              </a:spcBef>
              <a:spcAft>
                <a:spcPts val="0"/>
              </a:spcAft>
              <a:buSzPts val="1200"/>
              <a:buNone/>
              <a:defRPr sz="1200"/>
            </a:lvl7pPr>
            <a:lvl8pPr lvl="7" algn="l">
              <a:lnSpc>
                <a:spcPct val="120000"/>
              </a:lnSpc>
              <a:spcBef>
                <a:spcPts val="0"/>
              </a:spcBef>
              <a:spcAft>
                <a:spcPts val="0"/>
              </a:spcAft>
              <a:buSzPts val="1200"/>
              <a:buNone/>
              <a:defRPr sz="1200"/>
            </a:lvl8pPr>
            <a:lvl9pPr lvl="8" algn="l">
              <a:lnSpc>
                <a:spcPct val="120000"/>
              </a:lnSpc>
              <a:spcBef>
                <a:spcPts val="0"/>
              </a:spcBef>
              <a:spcAft>
                <a:spcPts val="0"/>
              </a:spcAft>
              <a:buSzPts val="1200"/>
              <a:buNone/>
              <a:defRPr sz="1200"/>
            </a:lvl9pPr>
          </a:lstStyle>
          <a:p/>
        </p:txBody>
      </p:sp>
      <p:sp>
        <p:nvSpPr>
          <p:cNvPr id="501" name="Google Shape;501;g1f03e763ce9_0_1107"/>
          <p:cNvSpPr txBox="1"/>
          <p:nvPr>
            <p:ph idx="3" type="title"/>
          </p:nvPr>
        </p:nvSpPr>
        <p:spPr>
          <a:xfrm>
            <a:off x="7037817" y="4273296"/>
            <a:ext cx="4224600" cy="834000"/>
          </a:xfrm>
          <a:prstGeom prst="rect">
            <a:avLst/>
          </a:prstGeom>
          <a:noFill/>
          <a:ln>
            <a:noFill/>
          </a:ln>
        </p:spPr>
        <p:txBody>
          <a:bodyPr anchorCtr="0" anchor="b" bIns="0" lIns="0" spcFirstLastPara="1" rIns="0" wrap="square" tIns="0">
            <a:noAutofit/>
          </a:bodyPr>
          <a:lstStyle>
            <a:lvl1pPr lvl="0" algn="l">
              <a:lnSpc>
                <a:spcPct val="115000"/>
              </a:lnSpc>
              <a:spcBef>
                <a:spcPts val="0"/>
              </a:spcBef>
              <a:spcAft>
                <a:spcPts val="0"/>
              </a:spcAft>
              <a:buSzPts val="2400"/>
              <a:buNone/>
              <a:defRPr sz="2400"/>
            </a:lvl1pPr>
            <a:lvl2pPr lvl="1" algn="l">
              <a:lnSpc>
                <a:spcPct val="115000"/>
              </a:lnSpc>
              <a:spcBef>
                <a:spcPts val="0"/>
              </a:spcBef>
              <a:spcAft>
                <a:spcPts val="0"/>
              </a:spcAft>
              <a:buSzPts val="2400"/>
              <a:buNone/>
              <a:defRPr sz="2400"/>
            </a:lvl2pPr>
            <a:lvl3pPr lvl="2" algn="l">
              <a:lnSpc>
                <a:spcPct val="115000"/>
              </a:lnSpc>
              <a:spcBef>
                <a:spcPts val="0"/>
              </a:spcBef>
              <a:spcAft>
                <a:spcPts val="0"/>
              </a:spcAft>
              <a:buSzPts val="2400"/>
              <a:buNone/>
              <a:defRPr sz="2400"/>
            </a:lvl3pPr>
            <a:lvl4pPr lvl="3" algn="l">
              <a:lnSpc>
                <a:spcPct val="115000"/>
              </a:lnSpc>
              <a:spcBef>
                <a:spcPts val="0"/>
              </a:spcBef>
              <a:spcAft>
                <a:spcPts val="0"/>
              </a:spcAft>
              <a:buSzPts val="2400"/>
              <a:buNone/>
              <a:defRPr sz="2400"/>
            </a:lvl4pPr>
            <a:lvl5pPr lvl="4" algn="l">
              <a:lnSpc>
                <a:spcPct val="115000"/>
              </a:lnSpc>
              <a:spcBef>
                <a:spcPts val="0"/>
              </a:spcBef>
              <a:spcAft>
                <a:spcPts val="0"/>
              </a:spcAft>
              <a:buSzPts val="2400"/>
              <a:buNone/>
              <a:defRPr sz="2400"/>
            </a:lvl5pPr>
            <a:lvl6pPr lvl="5" algn="l">
              <a:lnSpc>
                <a:spcPct val="115000"/>
              </a:lnSpc>
              <a:spcBef>
                <a:spcPts val="0"/>
              </a:spcBef>
              <a:spcAft>
                <a:spcPts val="0"/>
              </a:spcAft>
              <a:buSzPts val="2400"/>
              <a:buNone/>
              <a:defRPr sz="2400"/>
            </a:lvl6pPr>
            <a:lvl7pPr lvl="6" algn="l">
              <a:lnSpc>
                <a:spcPct val="115000"/>
              </a:lnSpc>
              <a:spcBef>
                <a:spcPts val="0"/>
              </a:spcBef>
              <a:spcAft>
                <a:spcPts val="0"/>
              </a:spcAft>
              <a:buSzPts val="2400"/>
              <a:buNone/>
              <a:defRPr sz="2400"/>
            </a:lvl7pPr>
            <a:lvl8pPr lvl="7" algn="l">
              <a:lnSpc>
                <a:spcPct val="115000"/>
              </a:lnSpc>
              <a:spcBef>
                <a:spcPts val="0"/>
              </a:spcBef>
              <a:spcAft>
                <a:spcPts val="0"/>
              </a:spcAft>
              <a:buSzPts val="2400"/>
              <a:buNone/>
              <a:defRPr sz="2400"/>
            </a:lvl8pPr>
            <a:lvl9pPr lvl="8" algn="l">
              <a:lnSpc>
                <a:spcPct val="115000"/>
              </a:lnSpc>
              <a:spcBef>
                <a:spcPts val="0"/>
              </a:spcBef>
              <a:spcAft>
                <a:spcPts val="0"/>
              </a:spcAft>
              <a:buSzPts val="2400"/>
              <a:buNone/>
              <a:defRPr sz="2400"/>
            </a:lvl9pPr>
          </a:lstStyle>
          <a:p/>
        </p:txBody>
      </p:sp>
      <p:sp>
        <p:nvSpPr>
          <p:cNvPr id="502" name="Google Shape;502;g1f03e763ce9_0_1107"/>
          <p:cNvSpPr txBox="1"/>
          <p:nvPr>
            <p:ph idx="4" type="body"/>
          </p:nvPr>
        </p:nvSpPr>
        <p:spPr>
          <a:xfrm>
            <a:off x="7037817" y="5263933"/>
            <a:ext cx="4224600" cy="1127700"/>
          </a:xfrm>
          <a:prstGeom prst="rect">
            <a:avLst/>
          </a:prstGeom>
          <a:noFill/>
          <a:ln>
            <a:noFill/>
          </a:ln>
        </p:spPr>
        <p:txBody>
          <a:bodyPr anchorCtr="0" anchor="t" bIns="0" lIns="0" spcFirstLastPara="1" rIns="0" wrap="square" tIns="0">
            <a:noAutofit/>
          </a:bodyPr>
          <a:lstStyle>
            <a:lvl1pPr indent="-304800" lvl="0" marL="457200" algn="l">
              <a:lnSpc>
                <a:spcPct val="125000"/>
              </a:lnSpc>
              <a:spcBef>
                <a:spcPts val="0"/>
              </a:spcBef>
              <a:spcAft>
                <a:spcPts val="0"/>
              </a:spcAft>
              <a:buSzPts val="1200"/>
              <a:buChar char="•"/>
              <a:defRPr/>
            </a:lvl1pPr>
            <a:lvl2pPr indent="-304800" lvl="1" marL="914400" algn="l">
              <a:lnSpc>
                <a:spcPct val="125000"/>
              </a:lnSpc>
              <a:spcBef>
                <a:spcPts val="700"/>
              </a:spcBef>
              <a:spcAft>
                <a:spcPts val="0"/>
              </a:spcAft>
              <a:buSzPts val="1200"/>
              <a:buChar char="﹘"/>
              <a:defRPr/>
            </a:lvl2pPr>
            <a:lvl3pPr indent="-304800" lvl="2" marL="1371600" algn="l">
              <a:lnSpc>
                <a:spcPct val="125000"/>
              </a:lnSpc>
              <a:spcBef>
                <a:spcPts val="700"/>
              </a:spcBef>
              <a:spcAft>
                <a:spcPts val="0"/>
              </a:spcAft>
              <a:buSzPts val="1200"/>
              <a:buChar char="﹘"/>
              <a:defRPr/>
            </a:lvl3pPr>
            <a:lvl4pPr indent="-304800" lvl="3" marL="1828800" algn="l">
              <a:lnSpc>
                <a:spcPct val="125000"/>
              </a:lnSpc>
              <a:spcBef>
                <a:spcPts val="700"/>
              </a:spcBef>
              <a:spcAft>
                <a:spcPts val="0"/>
              </a:spcAft>
              <a:buSzPts val="1200"/>
              <a:buChar char="﹘"/>
              <a:defRPr/>
            </a:lvl4pPr>
            <a:lvl5pPr indent="-304800" lvl="4" marL="2286000" algn="l">
              <a:lnSpc>
                <a:spcPct val="125000"/>
              </a:lnSpc>
              <a:spcBef>
                <a:spcPts val="700"/>
              </a:spcBef>
              <a:spcAft>
                <a:spcPts val="0"/>
              </a:spcAft>
              <a:buSzPts val="1200"/>
              <a:buChar char="﹘"/>
              <a:defRPr/>
            </a:lvl5pPr>
            <a:lvl6pPr indent="-304800" lvl="5" marL="2743200" algn="l">
              <a:lnSpc>
                <a:spcPct val="125000"/>
              </a:lnSpc>
              <a:spcBef>
                <a:spcPts val="700"/>
              </a:spcBef>
              <a:spcAft>
                <a:spcPts val="0"/>
              </a:spcAft>
              <a:buSzPts val="1200"/>
              <a:buChar char="﹘"/>
              <a:defRPr/>
            </a:lvl6pPr>
            <a:lvl7pPr indent="-304800" lvl="6" marL="3200400" algn="l">
              <a:lnSpc>
                <a:spcPct val="125000"/>
              </a:lnSpc>
              <a:spcBef>
                <a:spcPts val="700"/>
              </a:spcBef>
              <a:spcAft>
                <a:spcPts val="0"/>
              </a:spcAft>
              <a:buSzPts val="1200"/>
              <a:buChar char="﹘"/>
              <a:defRPr/>
            </a:lvl7pPr>
            <a:lvl8pPr indent="-304800" lvl="7" marL="3657600" algn="l">
              <a:lnSpc>
                <a:spcPct val="125000"/>
              </a:lnSpc>
              <a:spcBef>
                <a:spcPts val="700"/>
              </a:spcBef>
              <a:spcAft>
                <a:spcPts val="0"/>
              </a:spcAft>
              <a:buSzPts val="1200"/>
              <a:buChar char="﹘"/>
              <a:defRPr/>
            </a:lvl8pPr>
            <a:lvl9pPr indent="-304800" lvl="8" marL="4114800" algn="l">
              <a:lnSpc>
                <a:spcPct val="125000"/>
              </a:lnSpc>
              <a:spcBef>
                <a:spcPts val="700"/>
              </a:spcBef>
              <a:spcAft>
                <a:spcPts val="700"/>
              </a:spcAft>
              <a:buSzPts val="1200"/>
              <a:buChar char="﹘"/>
              <a:defRPr/>
            </a:lvl9pPr>
          </a:lstStyle>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5_Points (Three)">
  <p:cSld name="TITLE_AND_BODY_2_2_1_2_4">
    <p:bg>
      <p:bgPr>
        <a:solidFill>
          <a:schemeClr val="accent3"/>
        </a:solidFill>
      </p:bgPr>
    </p:bg>
    <p:spTree>
      <p:nvGrpSpPr>
        <p:cNvPr id="503" name="Shape 503"/>
        <p:cNvGrpSpPr/>
        <p:nvPr/>
      </p:nvGrpSpPr>
      <p:grpSpPr>
        <a:xfrm>
          <a:off x="0" y="0"/>
          <a:ext cx="0" cy="0"/>
          <a:chOff x="0" y="0"/>
          <a:chExt cx="0" cy="0"/>
        </a:xfrm>
      </p:grpSpPr>
      <p:sp>
        <p:nvSpPr>
          <p:cNvPr id="504" name="Google Shape;504;g1f03e763ce9_0_1113"/>
          <p:cNvSpPr txBox="1"/>
          <p:nvPr>
            <p:ph type="title"/>
          </p:nvPr>
        </p:nvSpPr>
        <p:spPr>
          <a:xfrm>
            <a:off x="697950" y="4054433"/>
            <a:ext cx="3285900" cy="636900"/>
          </a:xfrm>
          <a:prstGeom prst="rect">
            <a:avLst/>
          </a:prstGeom>
          <a:noFill/>
          <a:ln>
            <a:noFill/>
          </a:ln>
        </p:spPr>
        <p:txBody>
          <a:bodyPr anchorCtr="0" anchor="b" bIns="0" lIns="0" spcFirstLastPara="1" rIns="0" wrap="square" tIns="0">
            <a:noAutofit/>
          </a:bodyPr>
          <a:lstStyle>
            <a:lvl1pPr lvl="0" algn="l">
              <a:lnSpc>
                <a:spcPct val="115000"/>
              </a:lnSpc>
              <a:spcBef>
                <a:spcPts val="0"/>
              </a:spcBef>
              <a:spcAft>
                <a:spcPts val="0"/>
              </a:spcAft>
              <a:buSzPts val="1800"/>
              <a:buNone/>
              <a:defRPr sz="1800"/>
            </a:lvl1pPr>
            <a:lvl2pPr lvl="1" algn="l">
              <a:lnSpc>
                <a:spcPct val="115000"/>
              </a:lnSpc>
              <a:spcBef>
                <a:spcPts val="0"/>
              </a:spcBef>
              <a:spcAft>
                <a:spcPts val="0"/>
              </a:spcAft>
              <a:buSzPts val="1800"/>
              <a:buNone/>
              <a:defRPr sz="1800"/>
            </a:lvl2pPr>
            <a:lvl3pPr lvl="2" algn="l">
              <a:lnSpc>
                <a:spcPct val="115000"/>
              </a:lnSpc>
              <a:spcBef>
                <a:spcPts val="0"/>
              </a:spcBef>
              <a:spcAft>
                <a:spcPts val="0"/>
              </a:spcAft>
              <a:buSzPts val="1800"/>
              <a:buNone/>
              <a:defRPr sz="1800"/>
            </a:lvl3pPr>
            <a:lvl4pPr lvl="3" algn="l">
              <a:lnSpc>
                <a:spcPct val="115000"/>
              </a:lnSpc>
              <a:spcBef>
                <a:spcPts val="0"/>
              </a:spcBef>
              <a:spcAft>
                <a:spcPts val="0"/>
              </a:spcAft>
              <a:buSzPts val="1800"/>
              <a:buNone/>
              <a:defRPr sz="1800"/>
            </a:lvl4pPr>
            <a:lvl5pPr lvl="4" algn="l">
              <a:lnSpc>
                <a:spcPct val="115000"/>
              </a:lnSpc>
              <a:spcBef>
                <a:spcPts val="0"/>
              </a:spcBef>
              <a:spcAft>
                <a:spcPts val="0"/>
              </a:spcAft>
              <a:buSzPts val="1800"/>
              <a:buNone/>
              <a:defRPr sz="1800"/>
            </a:lvl5pPr>
            <a:lvl6pPr lvl="5" algn="l">
              <a:lnSpc>
                <a:spcPct val="115000"/>
              </a:lnSpc>
              <a:spcBef>
                <a:spcPts val="0"/>
              </a:spcBef>
              <a:spcAft>
                <a:spcPts val="0"/>
              </a:spcAft>
              <a:buSzPts val="1800"/>
              <a:buNone/>
              <a:defRPr sz="1800"/>
            </a:lvl6pPr>
            <a:lvl7pPr lvl="6" algn="l">
              <a:lnSpc>
                <a:spcPct val="115000"/>
              </a:lnSpc>
              <a:spcBef>
                <a:spcPts val="0"/>
              </a:spcBef>
              <a:spcAft>
                <a:spcPts val="0"/>
              </a:spcAft>
              <a:buSzPts val="1800"/>
              <a:buNone/>
              <a:defRPr sz="1800"/>
            </a:lvl7pPr>
            <a:lvl8pPr lvl="7" algn="l">
              <a:lnSpc>
                <a:spcPct val="115000"/>
              </a:lnSpc>
              <a:spcBef>
                <a:spcPts val="0"/>
              </a:spcBef>
              <a:spcAft>
                <a:spcPts val="0"/>
              </a:spcAft>
              <a:buSzPts val="1800"/>
              <a:buNone/>
              <a:defRPr sz="1800"/>
            </a:lvl8pPr>
            <a:lvl9pPr lvl="8" algn="l">
              <a:lnSpc>
                <a:spcPct val="115000"/>
              </a:lnSpc>
              <a:spcBef>
                <a:spcPts val="0"/>
              </a:spcBef>
              <a:spcAft>
                <a:spcPts val="0"/>
              </a:spcAft>
              <a:buSzPts val="1800"/>
              <a:buNone/>
              <a:defRPr sz="1800"/>
            </a:lvl9pPr>
          </a:lstStyle>
          <a:p/>
        </p:txBody>
      </p:sp>
      <p:sp>
        <p:nvSpPr>
          <p:cNvPr id="505" name="Google Shape;505;g1f03e763ce9_0_1113"/>
          <p:cNvSpPr txBox="1"/>
          <p:nvPr>
            <p:ph idx="1" type="body"/>
          </p:nvPr>
        </p:nvSpPr>
        <p:spPr>
          <a:xfrm>
            <a:off x="697950" y="4847867"/>
            <a:ext cx="3285900" cy="1543800"/>
          </a:xfrm>
          <a:prstGeom prst="rect">
            <a:avLst/>
          </a:prstGeom>
          <a:noFill/>
          <a:ln>
            <a:noFill/>
          </a:ln>
        </p:spPr>
        <p:txBody>
          <a:bodyPr anchorCtr="0" anchor="t" bIns="0" lIns="0" spcFirstLastPara="1" rIns="0" wrap="square" tIns="0">
            <a:noAutofit/>
          </a:bodyPr>
          <a:lstStyle>
            <a:lvl1pPr indent="-304800" lvl="0" marL="457200" algn="l">
              <a:lnSpc>
                <a:spcPct val="125000"/>
              </a:lnSpc>
              <a:spcBef>
                <a:spcPts val="0"/>
              </a:spcBef>
              <a:spcAft>
                <a:spcPts val="0"/>
              </a:spcAft>
              <a:buSzPts val="1200"/>
              <a:buChar char="•"/>
              <a:defRPr/>
            </a:lvl1pPr>
            <a:lvl2pPr indent="-304800" lvl="1" marL="914400" algn="l">
              <a:lnSpc>
                <a:spcPct val="125000"/>
              </a:lnSpc>
              <a:spcBef>
                <a:spcPts val="700"/>
              </a:spcBef>
              <a:spcAft>
                <a:spcPts val="0"/>
              </a:spcAft>
              <a:buSzPts val="1200"/>
              <a:buChar char="﹘"/>
              <a:defRPr/>
            </a:lvl2pPr>
            <a:lvl3pPr indent="-304800" lvl="2" marL="1371600" algn="l">
              <a:lnSpc>
                <a:spcPct val="125000"/>
              </a:lnSpc>
              <a:spcBef>
                <a:spcPts val="700"/>
              </a:spcBef>
              <a:spcAft>
                <a:spcPts val="0"/>
              </a:spcAft>
              <a:buSzPts val="1200"/>
              <a:buChar char="﹘"/>
              <a:defRPr/>
            </a:lvl3pPr>
            <a:lvl4pPr indent="-304800" lvl="3" marL="1828800" algn="l">
              <a:lnSpc>
                <a:spcPct val="125000"/>
              </a:lnSpc>
              <a:spcBef>
                <a:spcPts val="700"/>
              </a:spcBef>
              <a:spcAft>
                <a:spcPts val="0"/>
              </a:spcAft>
              <a:buSzPts val="1200"/>
              <a:buChar char="﹘"/>
              <a:defRPr/>
            </a:lvl4pPr>
            <a:lvl5pPr indent="-304800" lvl="4" marL="2286000" algn="l">
              <a:lnSpc>
                <a:spcPct val="125000"/>
              </a:lnSpc>
              <a:spcBef>
                <a:spcPts val="700"/>
              </a:spcBef>
              <a:spcAft>
                <a:spcPts val="0"/>
              </a:spcAft>
              <a:buSzPts val="1200"/>
              <a:buChar char="﹘"/>
              <a:defRPr/>
            </a:lvl5pPr>
            <a:lvl6pPr indent="-304800" lvl="5" marL="2743200" algn="l">
              <a:lnSpc>
                <a:spcPct val="125000"/>
              </a:lnSpc>
              <a:spcBef>
                <a:spcPts val="700"/>
              </a:spcBef>
              <a:spcAft>
                <a:spcPts val="0"/>
              </a:spcAft>
              <a:buSzPts val="1200"/>
              <a:buChar char="﹘"/>
              <a:defRPr/>
            </a:lvl6pPr>
            <a:lvl7pPr indent="-304800" lvl="6" marL="3200400" algn="l">
              <a:lnSpc>
                <a:spcPct val="125000"/>
              </a:lnSpc>
              <a:spcBef>
                <a:spcPts val="700"/>
              </a:spcBef>
              <a:spcAft>
                <a:spcPts val="0"/>
              </a:spcAft>
              <a:buSzPts val="1200"/>
              <a:buChar char="﹘"/>
              <a:defRPr/>
            </a:lvl7pPr>
            <a:lvl8pPr indent="-304800" lvl="7" marL="3657600" algn="l">
              <a:lnSpc>
                <a:spcPct val="125000"/>
              </a:lnSpc>
              <a:spcBef>
                <a:spcPts val="700"/>
              </a:spcBef>
              <a:spcAft>
                <a:spcPts val="0"/>
              </a:spcAft>
              <a:buSzPts val="1200"/>
              <a:buChar char="﹘"/>
              <a:defRPr/>
            </a:lvl8pPr>
            <a:lvl9pPr indent="-304800" lvl="8" marL="4114800" algn="l">
              <a:lnSpc>
                <a:spcPct val="125000"/>
              </a:lnSpc>
              <a:spcBef>
                <a:spcPts val="700"/>
              </a:spcBef>
              <a:spcAft>
                <a:spcPts val="700"/>
              </a:spcAft>
              <a:buSzPts val="1200"/>
              <a:buChar char="﹘"/>
              <a:defRPr/>
            </a:lvl9pPr>
          </a:lstStyle>
          <a:p/>
        </p:txBody>
      </p:sp>
      <p:sp>
        <p:nvSpPr>
          <p:cNvPr id="506" name="Google Shape;506;g1f03e763ce9_0_1113"/>
          <p:cNvSpPr txBox="1"/>
          <p:nvPr>
            <p:ph idx="2" type="subTitle"/>
          </p:nvPr>
        </p:nvSpPr>
        <p:spPr>
          <a:xfrm>
            <a:off x="466350" y="466350"/>
            <a:ext cx="5163300" cy="231600"/>
          </a:xfrm>
          <a:prstGeom prst="rect">
            <a:avLst/>
          </a:prstGeom>
          <a:noFill/>
          <a:ln>
            <a:noFill/>
          </a:ln>
        </p:spPr>
        <p:txBody>
          <a:bodyPr anchorCtr="0" anchor="t" bIns="0" lIns="0" spcFirstLastPara="1" rIns="0" wrap="square" tIns="0">
            <a:noAutofit/>
          </a:bodyPr>
          <a:lstStyle>
            <a:lvl1pPr lvl="0" marR="0" algn="l">
              <a:lnSpc>
                <a:spcPct val="120000"/>
              </a:lnSpc>
              <a:spcBef>
                <a:spcPts val="0"/>
              </a:spcBef>
              <a:spcAft>
                <a:spcPts val="0"/>
              </a:spcAft>
              <a:buSzPts val="1200"/>
              <a:buNone/>
              <a:defRPr sz="1200"/>
            </a:lvl1pPr>
            <a:lvl2pPr lvl="1" algn="l">
              <a:lnSpc>
                <a:spcPct val="120000"/>
              </a:lnSpc>
              <a:spcBef>
                <a:spcPts val="0"/>
              </a:spcBef>
              <a:spcAft>
                <a:spcPts val="0"/>
              </a:spcAft>
              <a:buSzPts val="1200"/>
              <a:buNone/>
              <a:defRPr sz="1200"/>
            </a:lvl2pPr>
            <a:lvl3pPr lvl="2" algn="l">
              <a:lnSpc>
                <a:spcPct val="120000"/>
              </a:lnSpc>
              <a:spcBef>
                <a:spcPts val="0"/>
              </a:spcBef>
              <a:spcAft>
                <a:spcPts val="0"/>
              </a:spcAft>
              <a:buSzPts val="1200"/>
              <a:buNone/>
              <a:defRPr sz="1200"/>
            </a:lvl3pPr>
            <a:lvl4pPr lvl="3" algn="l">
              <a:lnSpc>
                <a:spcPct val="120000"/>
              </a:lnSpc>
              <a:spcBef>
                <a:spcPts val="0"/>
              </a:spcBef>
              <a:spcAft>
                <a:spcPts val="0"/>
              </a:spcAft>
              <a:buSzPts val="1200"/>
              <a:buNone/>
              <a:defRPr sz="1200"/>
            </a:lvl4pPr>
            <a:lvl5pPr lvl="4" algn="l">
              <a:lnSpc>
                <a:spcPct val="120000"/>
              </a:lnSpc>
              <a:spcBef>
                <a:spcPts val="0"/>
              </a:spcBef>
              <a:spcAft>
                <a:spcPts val="0"/>
              </a:spcAft>
              <a:buSzPts val="1200"/>
              <a:buNone/>
              <a:defRPr sz="1200"/>
            </a:lvl5pPr>
            <a:lvl6pPr lvl="5" algn="l">
              <a:lnSpc>
                <a:spcPct val="120000"/>
              </a:lnSpc>
              <a:spcBef>
                <a:spcPts val="0"/>
              </a:spcBef>
              <a:spcAft>
                <a:spcPts val="0"/>
              </a:spcAft>
              <a:buSzPts val="1200"/>
              <a:buNone/>
              <a:defRPr sz="1200"/>
            </a:lvl6pPr>
            <a:lvl7pPr lvl="6" algn="l">
              <a:lnSpc>
                <a:spcPct val="120000"/>
              </a:lnSpc>
              <a:spcBef>
                <a:spcPts val="0"/>
              </a:spcBef>
              <a:spcAft>
                <a:spcPts val="0"/>
              </a:spcAft>
              <a:buSzPts val="1200"/>
              <a:buNone/>
              <a:defRPr sz="1200"/>
            </a:lvl7pPr>
            <a:lvl8pPr lvl="7" algn="l">
              <a:lnSpc>
                <a:spcPct val="120000"/>
              </a:lnSpc>
              <a:spcBef>
                <a:spcPts val="0"/>
              </a:spcBef>
              <a:spcAft>
                <a:spcPts val="0"/>
              </a:spcAft>
              <a:buSzPts val="1200"/>
              <a:buNone/>
              <a:defRPr sz="1200"/>
            </a:lvl8pPr>
            <a:lvl9pPr lvl="8" algn="l">
              <a:lnSpc>
                <a:spcPct val="120000"/>
              </a:lnSpc>
              <a:spcBef>
                <a:spcPts val="0"/>
              </a:spcBef>
              <a:spcAft>
                <a:spcPts val="0"/>
              </a:spcAft>
              <a:buSzPts val="1200"/>
              <a:buNone/>
              <a:defRPr sz="1200"/>
            </a:lvl9pPr>
          </a:lstStyle>
          <a:p/>
        </p:txBody>
      </p:sp>
      <p:sp>
        <p:nvSpPr>
          <p:cNvPr id="507" name="Google Shape;507;g1f03e763ce9_0_1113"/>
          <p:cNvSpPr txBox="1"/>
          <p:nvPr>
            <p:ph idx="3" type="title"/>
          </p:nvPr>
        </p:nvSpPr>
        <p:spPr>
          <a:xfrm>
            <a:off x="4453100" y="4054433"/>
            <a:ext cx="3285900" cy="636900"/>
          </a:xfrm>
          <a:prstGeom prst="rect">
            <a:avLst/>
          </a:prstGeom>
          <a:noFill/>
          <a:ln>
            <a:noFill/>
          </a:ln>
        </p:spPr>
        <p:txBody>
          <a:bodyPr anchorCtr="0" anchor="b" bIns="0" lIns="0" spcFirstLastPara="1" rIns="0" wrap="square" tIns="0">
            <a:noAutofit/>
          </a:bodyPr>
          <a:lstStyle>
            <a:lvl1pPr lvl="0" algn="l">
              <a:lnSpc>
                <a:spcPct val="115000"/>
              </a:lnSpc>
              <a:spcBef>
                <a:spcPts val="0"/>
              </a:spcBef>
              <a:spcAft>
                <a:spcPts val="0"/>
              </a:spcAft>
              <a:buSzPts val="1800"/>
              <a:buNone/>
              <a:defRPr sz="1800"/>
            </a:lvl1pPr>
            <a:lvl2pPr lvl="1" algn="l">
              <a:lnSpc>
                <a:spcPct val="115000"/>
              </a:lnSpc>
              <a:spcBef>
                <a:spcPts val="0"/>
              </a:spcBef>
              <a:spcAft>
                <a:spcPts val="0"/>
              </a:spcAft>
              <a:buSzPts val="1800"/>
              <a:buNone/>
              <a:defRPr sz="1800"/>
            </a:lvl2pPr>
            <a:lvl3pPr lvl="2" algn="l">
              <a:lnSpc>
                <a:spcPct val="115000"/>
              </a:lnSpc>
              <a:spcBef>
                <a:spcPts val="0"/>
              </a:spcBef>
              <a:spcAft>
                <a:spcPts val="0"/>
              </a:spcAft>
              <a:buSzPts val="1800"/>
              <a:buNone/>
              <a:defRPr sz="1800"/>
            </a:lvl3pPr>
            <a:lvl4pPr lvl="3" algn="l">
              <a:lnSpc>
                <a:spcPct val="115000"/>
              </a:lnSpc>
              <a:spcBef>
                <a:spcPts val="0"/>
              </a:spcBef>
              <a:spcAft>
                <a:spcPts val="0"/>
              </a:spcAft>
              <a:buSzPts val="1800"/>
              <a:buNone/>
              <a:defRPr sz="1800"/>
            </a:lvl4pPr>
            <a:lvl5pPr lvl="4" algn="l">
              <a:lnSpc>
                <a:spcPct val="115000"/>
              </a:lnSpc>
              <a:spcBef>
                <a:spcPts val="0"/>
              </a:spcBef>
              <a:spcAft>
                <a:spcPts val="0"/>
              </a:spcAft>
              <a:buSzPts val="1800"/>
              <a:buNone/>
              <a:defRPr sz="1800"/>
            </a:lvl5pPr>
            <a:lvl6pPr lvl="5" algn="l">
              <a:lnSpc>
                <a:spcPct val="115000"/>
              </a:lnSpc>
              <a:spcBef>
                <a:spcPts val="0"/>
              </a:spcBef>
              <a:spcAft>
                <a:spcPts val="0"/>
              </a:spcAft>
              <a:buSzPts val="1800"/>
              <a:buNone/>
              <a:defRPr sz="1800"/>
            </a:lvl6pPr>
            <a:lvl7pPr lvl="6" algn="l">
              <a:lnSpc>
                <a:spcPct val="115000"/>
              </a:lnSpc>
              <a:spcBef>
                <a:spcPts val="0"/>
              </a:spcBef>
              <a:spcAft>
                <a:spcPts val="0"/>
              </a:spcAft>
              <a:buSzPts val="1800"/>
              <a:buNone/>
              <a:defRPr sz="1800"/>
            </a:lvl7pPr>
            <a:lvl8pPr lvl="7" algn="l">
              <a:lnSpc>
                <a:spcPct val="115000"/>
              </a:lnSpc>
              <a:spcBef>
                <a:spcPts val="0"/>
              </a:spcBef>
              <a:spcAft>
                <a:spcPts val="0"/>
              </a:spcAft>
              <a:buSzPts val="1800"/>
              <a:buNone/>
              <a:defRPr sz="1800"/>
            </a:lvl8pPr>
            <a:lvl9pPr lvl="8" algn="l">
              <a:lnSpc>
                <a:spcPct val="115000"/>
              </a:lnSpc>
              <a:spcBef>
                <a:spcPts val="0"/>
              </a:spcBef>
              <a:spcAft>
                <a:spcPts val="0"/>
              </a:spcAft>
              <a:buSzPts val="1800"/>
              <a:buNone/>
              <a:defRPr sz="1800"/>
            </a:lvl9pPr>
          </a:lstStyle>
          <a:p/>
        </p:txBody>
      </p:sp>
      <p:sp>
        <p:nvSpPr>
          <p:cNvPr id="508" name="Google Shape;508;g1f03e763ce9_0_1113"/>
          <p:cNvSpPr txBox="1"/>
          <p:nvPr>
            <p:ph idx="4" type="body"/>
          </p:nvPr>
        </p:nvSpPr>
        <p:spPr>
          <a:xfrm>
            <a:off x="4453100" y="4847866"/>
            <a:ext cx="3285900" cy="1543800"/>
          </a:xfrm>
          <a:prstGeom prst="rect">
            <a:avLst/>
          </a:prstGeom>
          <a:noFill/>
          <a:ln>
            <a:noFill/>
          </a:ln>
        </p:spPr>
        <p:txBody>
          <a:bodyPr anchorCtr="0" anchor="t" bIns="0" lIns="0" spcFirstLastPara="1" rIns="0" wrap="square" tIns="0">
            <a:noAutofit/>
          </a:bodyPr>
          <a:lstStyle>
            <a:lvl1pPr indent="-304800" lvl="0" marL="457200" algn="l">
              <a:lnSpc>
                <a:spcPct val="125000"/>
              </a:lnSpc>
              <a:spcBef>
                <a:spcPts val="0"/>
              </a:spcBef>
              <a:spcAft>
                <a:spcPts val="0"/>
              </a:spcAft>
              <a:buSzPts val="1200"/>
              <a:buChar char="•"/>
              <a:defRPr/>
            </a:lvl1pPr>
            <a:lvl2pPr indent="-304800" lvl="1" marL="914400" algn="l">
              <a:lnSpc>
                <a:spcPct val="125000"/>
              </a:lnSpc>
              <a:spcBef>
                <a:spcPts val="700"/>
              </a:spcBef>
              <a:spcAft>
                <a:spcPts val="0"/>
              </a:spcAft>
              <a:buSzPts val="1200"/>
              <a:buChar char="﹘"/>
              <a:defRPr/>
            </a:lvl2pPr>
            <a:lvl3pPr indent="-304800" lvl="2" marL="1371600" algn="l">
              <a:lnSpc>
                <a:spcPct val="125000"/>
              </a:lnSpc>
              <a:spcBef>
                <a:spcPts val="700"/>
              </a:spcBef>
              <a:spcAft>
                <a:spcPts val="0"/>
              </a:spcAft>
              <a:buSzPts val="1200"/>
              <a:buChar char="﹘"/>
              <a:defRPr/>
            </a:lvl3pPr>
            <a:lvl4pPr indent="-304800" lvl="3" marL="1828800" algn="l">
              <a:lnSpc>
                <a:spcPct val="125000"/>
              </a:lnSpc>
              <a:spcBef>
                <a:spcPts val="700"/>
              </a:spcBef>
              <a:spcAft>
                <a:spcPts val="0"/>
              </a:spcAft>
              <a:buSzPts val="1200"/>
              <a:buChar char="﹘"/>
              <a:defRPr/>
            </a:lvl4pPr>
            <a:lvl5pPr indent="-304800" lvl="4" marL="2286000" algn="l">
              <a:lnSpc>
                <a:spcPct val="125000"/>
              </a:lnSpc>
              <a:spcBef>
                <a:spcPts val="700"/>
              </a:spcBef>
              <a:spcAft>
                <a:spcPts val="0"/>
              </a:spcAft>
              <a:buSzPts val="1200"/>
              <a:buChar char="﹘"/>
              <a:defRPr/>
            </a:lvl5pPr>
            <a:lvl6pPr indent="-304800" lvl="5" marL="2743200" algn="l">
              <a:lnSpc>
                <a:spcPct val="125000"/>
              </a:lnSpc>
              <a:spcBef>
                <a:spcPts val="700"/>
              </a:spcBef>
              <a:spcAft>
                <a:spcPts val="0"/>
              </a:spcAft>
              <a:buSzPts val="1200"/>
              <a:buChar char="﹘"/>
              <a:defRPr/>
            </a:lvl6pPr>
            <a:lvl7pPr indent="-304800" lvl="6" marL="3200400" algn="l">
              <a:lnSpc>
                <a:spcPct val="125000"/>
              </a:lnSpc>
              <a:spcBef>
                <a:spcPts val="700"/>
              </a:spcBef>
              <a:spcAft>
                <a:spcPts val="0"/>
              </a:spcAft>
              <a:buSzPts val="1200"/>
              <a:buChar char="﹘"/>
              <a:defRPr/>
            </a:lvl7pPr>
            <a:lvl8pPr indent="-304800" lvl="7" marL="3657600" algn="l">
              <a:lnSpc>
                <a:spcPct val="125000"/>
              </a:lnSpc>
              <a:spcBef>
                <a:spcPts val="700"/>
              </a:spcBef>
              <a:spcAft>
                <a:spcPts val="0"/>
              </a:spcAft>
              <a:buSzPts val="1200"/>
              <a:buChar char="﹘"/>
              <a:defRPr/>
            </a:lvl8pPr>
            <a:lvl9pPr indent="-304800" lvl="8" marL="4114800" algn="l">
              <a:lnSpc>
                <a:spcPct val="125000"/>
              </a:lnSpc>
              <a:spcBef>
                <a:spcPts val="700"/>
              </a:spcBef>
              <a:spcAft>
                <a:spcPts val="700"/>
              </a:spcAft>
              <a:buSzPts val="1200"/>
              <a:buChar char="﹘"/>
              <a:defRPr/>
            </a:lvl9pPr>
          </a:lstStyle>
          <a:p/>
        </p:txBody>
      </p:sp>
      <p:sp>
        <p:nvSpPr>
          <p:cNvPr id="509" name="Google Shape;509;g1f03e763ce9_0_1113"/>
          <p:cNvSpPr txBox="1"/>
          <p:nvPr>
            <p:ph idx="5" type="title"/>
          </p:nvPr>
        </p:nvSpPr>
        <p:spPr>
          <a:xfrm>
            <a:off x="8208250" y="4054433"/>
            <a:ext cx="3285900" cy="636900"/>
          </a:xfrm>
          <a:prstGeom prst="rect">
            <a:avLst/>
          </a:prstGeom>
          <a:noFill/>
          <a:ln>
            <a:noFill/>
          </a:ln>
        </p:spPr>
        <p:txBody>
          <a:bodyPr anchorCtr="0" anchor="b" bIns="0" lIns="0" spcFirstLastPara="1" rIns="0" wrap="square" tIns="0">
            <a:noAutofit/>
          </a:bodyPr>
          <a:lstStyle>
            <a:lvl1pPr lvl="0" algn="l">
              <a:lnSpc>
                <a:spcPct val="115000"/>
              </a:lnSpc>
              <a:spcBef>
                <a:spcPts val="0"/>
              </a:spcBef>
              <a:spcAft>
                <a:spcPts val="0"/>
              </a:spcAft>
              <a:buSzPts val="1800"/>
              <a:buNone/>
              <a:defRPr sz="1800"/>
            </a:lvl1pPr>
            <a:lvl2pPr lvl="1" algn="l">
              <a:lnSpc>
                <a:spcPct val="115000"/>
              </a:lnSpc>
              <a:spcBef>
                <a:spcPts val="0"/>
              </a:spcBef>
              <a:spcAft>
                <a:spcPts val="0"/>
              </a:spcAft>
              <a:buSzPts val="1800"/>
              <a:buNone/>
              <a:defRPr sz="1800"/>
            </a:lvl2pPr>
            <a:lvl3pPr lvl="2" algn="l">
              <a:lnSpc>
                <a:spcPct val="115000"/>
              </a:lnSpc>
              <a:spcBef>
                <a:spcPts val="0"/>
              </a:spcBef>
              <a:spcAft>
                <a:spcPts val="0"/>
              </a:spcAft>
              <a:buSzPts val="1800"/>
              <a:buNone/>
              <a:defRPr sz="1800"/>
            </a:lvl3pPr>
            <a:lvl4pPr lvl="3" algn="l">
              <a:lnSpc>
                <a:spcPct val="115000"/>
              </a:lnSpc>
              <a:spcBef>
                <a:spcPts val="0"/>
              </a:spcBef>
              <a:spcAft>
                <a:spcPts val="0"/>
              </a:spcAft>
              <a:buSzPts val="1800"/>
              <a:buNone/>
              <a:defRPr sz="1800"/>
            </a:lvl4pPr>
            <a:lvl5pPr lvl="4" algn="l">
              <a:lnSpc>
                <a:spcPct val="115000"/>
              </a:lnSpc>
              <a:spcBef>
                <a:spcPts val="0"/>
              </a:spcBef>
              <a:spcAft>
                <a:spcPts val="0"/>
              </a:spcAft>
              <a:buSzPts val="1800"/>
              <a:buNone/>
              <a:defRPr sz="1800"/>
            </a:lvl5pPr>
            <a:lvl6pPr lvl="5" algn="l">
              <a:lnSpc>
                <a:spcPct val="115000"/>
              </a:lnSpc>
              <a:spcBef>
                <a:spcPts val="0"/>
              </a:spcBef>
              <a:spcAft>
                <a:spcPts val="0"/>
              </a:spcAft>
              <a:buSzPts val="1800"/>
              <a:buNone/>
              <a:defRPr sz="1800"/>
            </a:lvl6pPr>
            <a:lvl7pPr lvl="6" algn="l">
              <a:lnSpc>
                <a:spcPct val="115000"/>
              </a:lnSpc>
              <a:spcBef>
                <a:spcPts val="0"/>
              </a:spcBef>
              <a:spcAft>
                <a:spcPts val="0"/>
              </a:spcAft>
              <a:buSzPts val="1800"/>
              <a:buNone/>
              <a:defRPr sz="1800"/>
            </a:lvl7pPr>
            <a:lvl8pPr lvl="7" algn="l">
              <a:lnSpc>
                <a:spcPct val="115000"/>
              </a:lnSpc>
              <a:spcBef>
                <a:spcPts val="0"/>
              </a:spcBef>
              <a:spcAft>
                <a:spcPts val="0"/>
              </a:spcAft>
              <a:buSzPts val="1800"/>
              <a:buNone/>
              <a:defRPr sz="1800"/>
            </a:lvl8pPr>
            <a:lvl9pPr lvl="8" algn="l">
              <a:lnSpc>
                <a:spcPct val="115000"/>
              </a:lnSpc>
              <a:spcBef>
                <a:spcPts val="0"/>
              </a:spcBef>
              <a:spcAft>
                <a:spcPts val="0"/>
              </a:spcAft>
              <a:buSzPts val="1800"/>
              <a:buNone/>
              <a:defRPr sz="1800"/>
            </a:lvl9pPr>
          </a:lstStyle>
          <a:p/>
        </p:txBody>
      </p:sp>
      <p:sp>
        <p:nvSpPr>
          <p:cNvPr id="510" name="Google Shape;510;g1f03e763ce9_0_1113"/>
          <p:cNvSpPr txBox="1"/>
          <p:nvPr>
            <p:ph idx="6" type="body"/>
          </p:nvPr>
        </p:nvSpPr>
        <p:spPr>
          <a:xfrm>
            <a:off x="8208250" y="4847867"/>
            <a:ext cx="3285900" cy="1543800"/>
          </a:xfrm>
          <a:prstGeom prst="rect">
            <a:avLst/>
          </a:prstGeom>
          <a:noFill/>
          <a:ln>
            <a:noFill/>
          </a:ln>
        </p:spPr>
        <p:txBody>
          <a:bodyPr anchorCtr="0" anchor="t" bIns="0" lIns="0" spcFirstLastPara="1" rIns="0" wrap="square" tIns="0">
            <a:noAutofit/>
          </a:bodyPr>
          <a:lstStyle>
            <a:lvl1pPr indent="-304800" lvl="0" marL="457200" algn="l">
              <a:lnSpc>
                <a:spcPct val="125000"/>
              </a:lnSpc>
              <a:spcBef>
                <a:spcPts val="0"/>
              </a:spcBef>
              <a:spcAft>
                <a:spcPts val="0"/>
              </a:spcAft>
              <a:buSzPts val="1200"/>
              <a:buChar char="•"/>
              <a:defRPr/>
            </a:lvl1pPr>
            <a:lvl2pPr indent="-304800" lvl="1" marL="914400" algn="l">
              <a:lnSpc>
                <a:spcPct val="125000"/>
              </a:lnSpc>
              <a:spcBef>
                <a:spcPts val="700"/>
              </a:spcBef>
              <a:spcAft>
                <a:spcPts val="0"/>
              </a:spcAft>
              <a:buSzPts val="1200"/>
              <a:buChar char="﹘"/>
              <a:defRPr/>
            </a:lvl2pPr>
            <a:lvl3pPr indent="-304800" lvl="2" marL="1371600" algn="l">
              <a:lnSpc>
                <a:spcPct val="125000"/>
              </a:lnSpc>
              <a:spcBef>
                <a:spcPts val="700"/>
              </a:spcBef>
              <a:spcAft>
                <a:spcPts val="0"/>
              </a:spcAft>
              <a:buSzPts val="1200"/>
              <a:buChar char="﹘"/>
              <a:defRPr/>
            </a:lvl3pPr>
            <a:lvl4pPr indent="-304800" lvl="3" marL="1828800" algn="l">
              <a:lnSpc>
                <a:spcPct val="125000"/>
              </a:lnSpc>
              <a:spcBef>
                <a:spcPts val="700"/>
              </a:spcBef>
              <a:spcAft>
                <a:spcPts val="0"/>
              </a:spcAft>
              <a:buSzPts val="1200"/>
              <a:buChar char="﹘"/>
              <a:defRPr/>
            </a:lvl4pPr>
            <a:lvl5pPr indent="-304800" lvl="4" marL="2286000" algn="l">
              <a:lnSpc>
                <a:spcPct val="125000"/>
              </a:lnSpc>
              <a:spcBef>
                <a:spcPts val="700"/>
              </a:spcBef>
              <a:spcAft>
                <a:spcPts val="0"/>
              </a:spcAft>
              <a:buSzPts val="1200"/>
              <a:buChar char="﹘"/>
              <a:defRPr/>
            </a:lvl5pPr>
            <a:lvl6pPr indent="-304800" lvl="5" marL="2743200" algn="l">
              <a:lnSpc>
                <a:spcPct val="125000"/>
              </a:lnSpc>
              <a:spcBef>
                <a:spcPts val="700"/>
              </a:spcBef>
              <a:spcAft>
                <a:spcPts val="0"/>
              </a:spcAft>
              <a:buSzPts val="1200"/>
              <a:buChar char="﹘"/>
              <a:defRPr/>
            </a:lvl6pPr>
            <a:lvl7pPr indent="-304800" lvl="6" marL="3200400" algn="l">
              <a:lnSpc>
                <a:spcPct val="125000"/>
              </a:lnSpc>
              <a:spcBef>
                <a:spcPts val="700"/>
              </a:spcBef>
              <a:spcAft>
                <a:spcPts val="0"/>
              </a:spcAft>
              <a:buSzPts val="1200"/>
              <a:buChar char="﹘"/>
              <a:defRPr/>
            </a:lvl7pPr>
            <a:lvl8pPr indent="-304800" lvl="7" marL="3657600" algn="l">
              <a:lnSpc>
                <a:spcPct val="125000"/>
              </a:lnSpc>
              <a:spcBef>
                <a:spcPts val="700"/>
              </a:spcBef>
              <a:spcAft>
                <a:spcPts val="0"/>
              </a:spcAft>
              <a:buSzPts val="1200"/>
              <a:buChar char="﹘"/>
              <a:defRPr/>
            </a:lvl8pPr>
            <a:lvl9pPr indent="-304800" lvl="8" marL="4114800" algn="l">
              <a:lnSpc>
                <a:spcPct val="125000"/>
              </a:lnSpc>
              <a:spcBef>
                <a:spcPts val="700"/>
              </a:spcBef>
              <a:spcAft>
                <a:spcPts val="700"/>
              </a:spcAft>
              <a:buSzPts val="1200"/>
              <a:buChar char="﹘"/>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8_Points (Four)">
  <p:cSld name="TITLE_AND_BODY_2_2_1_2_1_3">
    <p:bg>
      <p:bgPr>
        <a:solidFill>
          <a:schemeClr val="accent3"/>
        </a:solidFill>
      </p:bgPr>
    </p:bg>
    <p:spTree>
      <p:nvGrpSpPr>
        <p:cNvPr id="511" name="Shape 511"/>
        <p:cNvGrpSpPr/>
        <p:nvPr/>
      </p:nvGrpSpPr>
      <p:grpSpPr>
        <a:xfrm>
          <a:off x="0" y="0"/>
          <a:ext cx="0" cy="0"/>
          <a:chOff x="0" y="0"/>
          <a:chExt cx="0" cy="0"/>
        </a:xfrm>
      </p:grpSpPr>
      <p:sp>
        <p:nvSpPr>
          <p:cNvPr id="512" name="Google Shape;512;g1f03e763ce9_0_1121"/>
          <p:cNvSpPr txBox="1"/>
          <p:nvPr>
            <p:ph type="title"/>
          </p:nvPr>
        </p:nvSpPr>
        <p:spPr>
          <a:xfrm>
            <a:off x="697967" y="4053833"/>
            <a:ext cx="2346900" cy="636900"/>
          </a:xfrm>
          <a:prstGeom prst="rect">
            <a:avLst/>
          </a:prstGeom>
          <a:noFill/>
          <a:ln>
            <a:noFill/>
          </a:ln>
        </p:spPr>
        <p:txBody>
          <a:bodyPr anchorCtr="0" anchor="b" bIns="0" lIns="0" spcFirstLastPara="1" rIns="0" wrap="square" tIns="0">
            <a:noAutofit/>
          </a:bodyPr>
          <a:lstStyle>
            <a:lvl1pPr lvl="0" algn="l">
              <a:lnSpc>
                <a:spcPct val="115000"/>
              </a:lnSpc>
              <a:spcBef>
                <a:spcPts val="0"/>
              </a:spcBef>
              <a:spcAft>
                <a:spcPts val="0"/>
              </a:spcAft>
              <a:buSzPts val="1800"/>
              <a:buNone/>
              <a:defRPr sz="1800"/>
            </a:lvl1pPr>
            <a:lvl2pPr lvl="1" algn="l">
              <a:lnSpc>
                <a:spcPct val="115000"/>
              </a:lnSpc>
              <a:spcBef>
                <a:spcPts val="0"/>
              </a:spcBef>
              <a:spcAft>
                <a:spcPts val="0"/>
              </a:spcAft>
              <a:buSzPts val="1800"/>
              <a:buNone/>
              <a:defRPr sz="1800"/>
            </a:lvl2pPr>
            <a:lvl3pPr lvl="2" algn="l">
              <a:lnSpc>
                <a:spcPct val="115000"/>
              </a:lnSpc>
              <a:spcBef>
                <a:spcPts val="0"/>
              </a:spcBef>
              <a:spcAft>
                <a:spcPts val="0"/>
              </a:spcAft>
              <a:buSzPts val="1800"/>
              <a:buNone/>
              <a:defRPr sz="1800"/>
            </a:lvl3pPr>
            <a:lvl4pPr lvl="3" algn="l">
              <a:lnSpc>
                <a:spcPct val="115000"/>
              </a:lnSpc>
              <a:spcBef>
                <a:spcPts val="0"/>
              </a:spcBef>
              <a:spcAft>
                <a:spcPts val="0"/>
              </a:spcAft>
              <a:buSzPts val="1800"/>
              <a:buNone/>
              <a:defRPr sz="1800"/>
            </a:lvl4pPr>
            <a:lvl5pPr lvl="4" algn="l">
              <a:lnSpc>
                <a:spcPct val="115000"/>
              </a:lnSpc>
              <a:spcBef>
                <a:spcPts val="0"/>
              </a:spcBef>
              <a:spcAft>
                <a:spcPts val="0"/>
              </a:spcAft>
              <a:buSzPts val="1800"/>
              <a:buNone/>
              <a:defRPr sz="1800"/>
            </a:lvl5pPr>
            <a:lvl6pPr lvl="5" algn="l">
              <a:lnSpc>
                <a:spcPct val="115000"/>
              </a:lnSpc>
              <a:spcBef>
                <a:spcPts val="0"/>
              </a:spcBef>
              <a:spcAft>
                <a:spcPts val="0"/>
              </a:spcAft>
              <a:buSzPts val="1800"/>
              <a:buNone/>
              <a:defRPr sz="1800"/>
            </a:lvl6pPr>
            <a:lvl7pPr lvl="6" algn="l">
              <a:lnSpc>
                <a:spcPct val="115000"/>
              </a:lnSpc>
              <a:spcBef>
                <a:spcPts val="0"/>
              </a:spcBef>
              <a:spcAft>
                <a:spcPts val="0"/>
              </a:spcAft>
              <a:buSzPts val="1800"/>
              <a:buNone/>
              <a:defRPr sz="1800"/>
            </a:lvl7pPr>
            <a:lvl8pPr lvl="7" algn="l">
              <a:lnSpc>
                <a:spcPct val="115000"/>
              </a:lnSpc>
              <a:spcBef>
                <a:spcPts val="0"/>
              </a:spcBef>
              <a:spcAft>
                <a:spcPts val="0"/>
              </a:spcAft>
              <a:buSzPts val="1800"/>
              <a:buNone/>
              <a:defRPr sz="1800"/>
            </a:lvl8pPr>
            <a:lvl9pPr lvl="8" algn="l">
              <a:lnSpc>
                <a:spcPct val="115000"/>
              </a:lnSpc>
              <a:spcBef>
                <a:spcPts val="0"/>
              </a:spcBef>
              <a:spcAft>
                <a:spcPts val="0"/>
              </a:spcAft>
              <a:buSzPts val="1800"/>
              <a:buNone/>
              <a:defRPr sz="1800"/>
            </a:lvl9pPr>
          </a:lstStyle>
          <a:p/>
        </p:txBody>
      </p:sp>
      <p:sp>
        <p:nvSpPr>
          <p:cNvPr id="513" name="Google Shape;513;g1f03e763ce9_0_1121"/>
          <p:cNvSpPr txBox="1"/>
          <p:nvPr>
            <p:ph idx="1" type="body"/>
          </p:nvPr>
        </p:nvSpPr>
        <p:spPr>
          <a:xfrm>
            <a:off x="697967" y="4846313"/>
            <a:ext cx="2346900" cy="1545300"/>
          </a:xfrm>
          <a:prstGeom prst="rect">
            <a:avLst/>
          </a:prstGeom>
          <a:noFill/>
          <a:ln>
            <a:noFill/>
          </a:ln>
        </p:spPr>
        <p:txBody>
          <a:bodyPr anchorCtr="0" anchor="t" bIns="0" lIns="0" spcFirstLastPara="1" rIns="0" wrap="square" tIns="0">
            <a:noAutofit/>
          </a:bodyPr>
          <a:lstStyle>
            <a:lvl1pPr indent="-304800" lvl="0" marL="457200" algn="l">
              <a:lnSpc>
                <a:spcPct val="125000"/>
              </a:lnSpc>
              <a:spcBef>
                <a:spcPts val="0"/>
              </a:spcBef>
              <a:spcAft>
                <a:spcPts val="0"/>
              </a:spcAft>
              <a:buSzPts val="1200"/>
              <a:buChar char="•"/>
              <a:defRPr/>
            </a:lvl1pPr>
            <a:lvl2pPr indent="-304800" lvl="1" marL="914400" algn="l">
              <a:lnSpc>
                <a:spcPct val="125000"/>
              </a:lnSpc>
              <a:spcBef>
                <a:spcPts val="700"/>
              </a:spcBef>
              <a:spcAft>
                <a:spcPts val="0"/>
              </a:spcAft>
              <a:buSzPts val="1200"/>
              <a:buChar char="﹘"/>
              <a:defRPr/>
            </a:lvl2pPr>
            <a:lvl3pPr indent="-304800" lvl="2" marL="1371600" algn="l">
              <a:lnSpc>
                <a:spcPct val="125000"/>
              </a:lnSpc>
              <a:spcBef>
                <a:spcPts val="700"/>
              </a:spcBef>
              <a:spcAft>
                <a:spcPts val="0"/>
              </a:spcAft>
              <a:buSzPts val="1200"/>
              <a:buChar char="﹘"/>
              <a:defRPr/>
            </a:lvl3pPr>
            <a:lvl4pPr indent="-304800" lvl="3" marL="1828800" algn="l">
              <a:lnSpc>
                <a:spcPct val="125000"/>
              </a:lnSpc>
              <a:spcBef>
                <a:spcPts val="700"/>
              </a:spcBef>
              <a:spcAft>
                <a:spcPts val="0"/>
              </a:spcAft>
              <a:buSzPts val="1200"/>
              <a:buChar char="﹘"/>
              <a:defRPr/>
            </a:lvl4pPr>
            <a:lvl5pPr indent="-304800" lvl="4" marL="2286000" algn="l">
              <a:lnSpc>
                <a:spcPct val="125000"/>
              </a:lnSpc>
              <a:spcBef>
                <a:spcPts val="700"/>
              </a:spcBef>
              <a:spcAft>
                <a:spcPts val="0"/>
              </a:spcAft>
              <a:buSzPts val="1200"/>
              <a:buChar char="﹘"/>
              <a:defRPr/>
            </a:lvl5pPr>
            <a:lvl6pPr indent="-304800" lvl="5" marL="2743200" algn="l">
              <a:lnSpc>
                <a:spcPct val="125000"/>
              </a:lnSpc>
              <a:spcBef>
                <a:spcPts val="700"/>
              </a:spcBef>
              <a:spcAft>
                <a:spcPts val="0"/>
              </a:spcAft>
              <a:buSzPts val="1200"/>
              <a:buChar char="﹘"/>
              <a:defRPr/>
            </a:lvl6pPr>
            <a:lvl7pPr indent="-304800" lvl="6" marL="3200400" algn="l">
              <a:lnSpc>
                <a:spcPct val="125000"/>
              </a:lnSpc>
              <a:spcBef>
                <a:spcPts val="700"/>
              </a:spcBef>
              <a:spcAft>
                <a:spcPts val="0"/>
              </a:spcAft>
              <a:buSzPts val="1200"/>
              <a:buChar char="﹘"/>
              <a:defRPr/>
            </a:lvl7pPr>
            <a:lvl8pPr indent="-304800" lvl="7" marL="3657600" algn="l">
              <a:lnSpc>
                <a:spcPct val="125000"/>
              </a:lnSpc>
              <a:spcBef>
                <a:spcPts val="700"/>
              </a:spcBef>
              <a:spcAft>
                <a:spcPts val="0"/>
              </a:spcAft>
              <a:buSzPts val="1200"/>
              <a:buChar char="﹘"/>
              <a:defRPr/>
            </a:lvl8pPr>
            <a:lvl9pPr indent="-304800" lvl="8" marL="4114800" algn="l">
              <a:lnSpc>
                <a:spcPct val="125000"/>
              </a:lnSpc>
              <a:spcBef>
                <a:spcPts val="700"/>
              </a:spcBef>
              <a:spcAft>
                <a:spcPts val="700"/>
              </a:spcAft>
              <a:buSzPts val="1200"/>
              <a:buChar char="﹘"/>
              <a:defRPr/>
            </a:lvl9pPr>
          </a:lstStyle>
          <a:p/>
        </p:txBody>
      </p:sp>
      <p:sp>
        <p:nvSpPr>
          <p:cNvPr id="514" name="Google Shape;514;g1f03e763ce9_0_1121"/>
          <p:cNvSpPr txBox="1"/>
          <p:nvPr>
            <p:ph idx="2" type="subTitle"/>
          </p:nvPr>
        </p:nvSpPr>
        <p:spPr>
          <a:xfrm>
            <a:off x="466350" y="466350"/>
            <a:ext cx="5163300" cy="231600"/>
          </a:xfrm>
          <a:prstGeom prst="rect">
            <a:avLst/>
          </a:prstGeom>
          <a:noFill/>
          <a:ln>
            <a:noFill/>
          </a:ln>
        </p:spPr>
        <p:txBody>
          <a:bodyPr anchorCtr="0" anchor="t" bIns="0" lIns="0" spcFirstLastPara="1" rIns="0" wrap="square" tIns="0">
            <a:noAutofit/>
          </a:bodyPr>
          <a:lstStyle>
            <a:lvl1pPr lvl="0" marR="0" algn="l">
              <a:lnSpc>
                <a:spcPct val="120000"/>
              </a:lnSpc>
              <a:spcBef>
                <a:spcPts val="0"/>
              </a:spcBef>
              <a:spcAft>
                <a:spcPts val="0"/>
              </a:spcAft>
              <a:buSzPts val="1200"/>
              <a:buNone/>
              <a:defRPr sz="1200"/>
            </a:lvl1pPr>
            <a:lvl2pPr lvl="1" algn="l">
              <a:lnSpc>
                <a:spcPct val="120000"/>
              </a:lnSpc>
              <a:spcBef>
                <a:spcPts val="0"/>
              </a:spcBef>
              <a:spcAft>
                <a:spcPts val="0"/>
              </a:spcAft>
              <a:buSzPts val="1200"/>
              <a:buNone/>
              <a:defRPr sz="1200"/>
            </a:lvl2pPr>
            <a:lvl3pPr lvl="2" algn="l">
              <a:lnSpc>
                <a:spcPct val="120000"/>
              </a:lnSpc>
              <a:spcBef>
                <a:spcPts val="0"/>
              </a:spcBef>
              <a:spcAft>
                <a:spcPts val="0"/>
              </a:spcAft>
              <a:buSzPts val="1200"/>
              <a:buNone/>
              <a:defRPr sz="1200"/>
            </a:lvl3pPr>
            <a:lvl4pPr lvl="3" algn="l">
              <a:lnSpc>
                <a:spcPct val="120000"/>
              </a:lnSpc>
              <a:spcBef>
                <a:spcPts val="0"/>
              </a:spcBef>
              <a:spcAft>
                <a:spcPts val="0"/>
              </a:spcAft>
              <a:buSzPts val="1200"/>
              <a:buNone/>
              <a:defRPr sz="1200"/>
            </a:lvl4pPr>
            <a:lvl5pPr lvl="4" algn="l">
              <a:lnSpc>
                <a:spcPct val="120000"/>
              </a:lnSpc>
              <a:spcBef>
                <a:spcPts val="0"/>
              </a:spcBef>
              <a:spcAft>
                <a:spcPts val="0"/>
              </a:spcAft>
              <a:buSzPts val="1200"/>
              <a:buNone/>
              <a:defRPr sz="1200"/>
            </a:lvl5pPr>
            <a:lvl6pPr lvl="5" algn="l">
              <a:lnSpc>
                <a:spcPct val="120000"/>
              </a:lnSpc>
              <a:spcBef>
                <a:spcPts val="0"/>
              </a:spcBef>
              <a:spcAft>
                <a:spcPts val="0"/>
              </a:spcAft>
              <a:buSzPts val="1200"/>
              <a:buNone/>
              <a:defRPr sz="1200"/>
            </a:lvl6pPr>
            <a:lvl7pPr lvl="6" algn="l">
              <a:lnSpc>
                <a:spcPct val="120000"/>
              </a:lnSpc>
              <a:spcBef>
                <a:spcPts val="0"/>
              </a:spcBef>
              <a:spcAft>
                <a:spcPts val="0"/>
              </a:spcAft>
              <a:buSzPts val="1200"/>
              <a:buNone/>
              <a:defRPr sz="1200"/>
            </a:lvl7pPr>
            <a:lvl8pPr lvl="7" algn="l">
              <a:lnSpc>
                <a:spcPct val="120000"/>
              </a:lnSpc>
              <a:spcBef>
                <a:spcPts val="0"/>
              </a:spcBef>
              <a:spcAft>
                <a:spcPts val="0"/>
              </a:spcAft>
              <a:buSzPts val="1200"/>
              <a:buNone/>
              <a:defRPr sz="1200"/>
            </a:lvl8pPr>
            <a:lvl9pPr lvl="8" algn="l">
              <a:lnSpc>
                <a:spcPct val="120000"/>
              </a:lnSpc>
              <a:spcBef>
                <a:spcPts val="0"/>
              </a:spcBef>
              <a:spcAft>
                <a:spcPts val="0"/>
              </a:spcAft>
              <a:buSzPts val="1200"/>
              <a:buNone/>
              <a:defRPr sz="1200"/>
            </a:lvl9pPr>
          </a:lstStyle>
          <a:p/>
        </p:txBody>
      </p:sp>
      <p:sp>
        <p:nvSpPr>
          <p:cNvPr id="515" name="Google Shape;515;g1f03e763ce9_0_1121"/>
          <p:cNvSpPr txBox="1"/>
          <p:nvPr>
            <p:ph idx="3" type="title"/>
          </p:nvPr>
        </p:nvSpPr>
        <p:spPr>
          <a:xfrm>
            <a:off x="3514317" y="4053833"/>
            <a:ext cx="2346900" cy="636900"/>
          </a:xfrm>
          <a:prstGeom prst="rect">
            <a:avLst/>
          </a:prstGeom>
          <a:noFill/>
          <a:ln>
            <a:noFill/>
          </a:ln>
        </p:spPr>
        <p:txBody>
          <a:bodyPr anchorCtr="0" anchor="b" bIns="0" lIns="0" spcFirstLastPara="1" rIns="0" wrap="square" tIns="0">
            <a:noAutofit/>
          </a:bodyPr>
          <a:lstStyle>
            <a:lvl1pPr lvl="0" algn="l">
              <a:lnSpc>
                <a:spcPct val="115000"/>
              </a:lnSpc>
              <a:spcBef>
                <a:spcPts val="0"/>
              </a:spcBef>
              <a:spcAft>
                <a:spcPts val="0"/>
              </a:spcAft>
              <a:buSzPts val="1800"/>
              <a:buNone/>
              <a:defRPr sz="1800"/>
            </a:lvl1pPr>
            <a:lvl2pPr lvl="1" algn="l">
              <a:lnSpc>
                <a:spcPct val="115000"/>
              </a:lnSpc>
              <a:spcBef>
                <a:spcPts val="0"/>
              </a:spcBef>
              <a:spcAft>
                <a:spcPts val="0"/>
              </a:spcAft>
              <a:buSzPts val="1800"/>
              <a:buNone/>
              <a:defRPr sz="1800"/>
            </a:lvl2pPr>
            <a:lvl3pPr lvl="2" algn="l">
              <a:lnSpc>
                <a:spcPct val="115000"/>
              </a:lnSpc>
              <a:spcBef>
                <a:spcPts val="0"/>
              </a:spcBef>
              <a:spcAft>
                <a:spcPts val="0"/>
              </a:spcAft>
              <a:buSzPts val="1800"/>
              <a:buNone/>
              <a:defRPr sz="1800"/>
            </a:lvl3pPr>
            <a:lvl4pPr lvl="3" algn="l">
              <a:lnSpc>
                <a:spcPct val="115000"/>
              </a:lnSpc>
              <a:spcBef>
                <a:spcPts val="0"/>
              </a:spcBef>
              <a:spcAft>
                <a:spcPts val="0"/>
              </a:spcAft>
              <a:buSzPts val="1800"/>
              <a:buNone/>
              <a:defRPr sz="1800"/>
            </a:lvl4pPr>
            <a:lvl5pPr lvl="4" algn="l">
              <a:lnSpc>
                <a:spcPct val="115000"/>
              </a:lnSpc>
              <a:spcBef>
                <a:spcPts val="0"/>
              </a:spcBef>
              <a:spcAft>
                <a:spcPts val="0"/>
              </a:spcAft>
              <a:buSzPts val="1800"/>
              <a:buNone/>
              <a:defRPr sz="1800"/>
            </a:lvl5pPr>
            <a:lvl6pPr lvl="5" algn="l">
              <a:lnSpc>
                <a:spcPct val="115000"/>
              </a:lnSpc>
              <a:spcBef>
                <a:spcPts val="0"/>
              </a:spcBef>
              <a:spcAft>
                <a:spcPts val="0"/>
              </a:spcAft>
              <a:buSzPts val="1800"/>
              <a:buNone/>
              <a:defRPr sz="1800"/>
            </a:lvl6pPr>
            <a:lvl7pPr lvl="6" algn="l">
              <a:lnSpc>
                <a:spcPct val="115000"/>
              </a:lnSpc>
              <a:spcBef>
                <a:spcPts val="0"/>
              </a:spcBef>
              <a:spcAft>
                <a:spcPts val="0"/>
              </a:spcAft>
              <a:buSzPts val="1800"/>
              <a:buNone/>
              <a:defRPr sz="1800"/>
            </a:lvl7pPr>
            <a:lvl8pPr lvl="7" algn="l">
              <a:lnSpc>
                <a:spcPct val="115000"/>
              </a:lnSpc>
              <a:spcBef>
                <a:spcPts val="0"/>
              </a:spcBef>
              <a:spcAft>
                <a:spcPts val="0"/>
              </a:spcAft>
              <a:buSzPts val="1800"/>
              <a:buNone/>
              <a:defRPr sz="1800"/>
            </a:lvl8pPr>
            <a:lvl9pPr lvl="8" algn="l">
              <a:lnSpc>
                <a:spcPct val="115000"/>
              </a:lnSpc>
              <a:spcBef>
                <a:spcPts val="0"/>
              </a:spcBef>
              <a:spcAft>
                <a:spcPts val="0"/>
              </a:spcAft>
              <a:buSzPts val="1800"/>
              <a:buNone/>
              <a:defRPr sz="1800"/>
            </a:lvl9pPr>
          </a:lstStyle>
          <a:p/>
        </p:txBody>
      </p:sp>
      <p:sp>
        <p:nvSpPr>
          <p:cNvPr id="516" name="Google Shape;516;g1f03e763ce9_0_1121"/>
          <p:cNvSpPr txBox="1"/>
          <p:nvPr>
            <p:ph idx="4" type="body"/>
          </p:nvPr>
        </p:nvSpPr>
        <p:spPr>
          <a:xfrm>
            <a:off x="3514317" y="4846313"/>
            <a:ext cx="2346900" cy="1545300"/>
          </a:xfrm>
          <a:prstGeom prst="rect">
            <a:avLst/>
          </a:prstGeom>
          <a:noFill/>
          <a:ln>
            <a:noFill/>
          </a:ln>
        </p:spPr>
        <p:txBody>
          <a:bodyPr anchorCtr="0" anchor="t" bIns="0" lIns="0" spcFirstLastPara="1" rIns="0" wrap="square" tIns="0">
            <a:noAutofit/>
          </a:bodyPr>
          <a:lstStyle>
            <a:lvl1pPr indent="-304800" lvl="0" marL="457200" algn="l">
              <a:lnSpc>
                <a:spcPct val="125000"/>
              </a:lnSpc>
              <a:spcBef>
                <a:spcPts val="0"/>
              </a:spcBef>
              <a:spcAft>
                <a:spcPts val="0"/>
              </a:spcAft>
              <a:buSzPts val="1200"/>
              <a:buChar char="•"/>
              <a:defRPr/>
            </a:lvl1pPr>
            <a:lvl2pPr indent="-304800" lvl="1" marL="914400" algn="l">
              <a:lnSpc>
                <a:spcPct val="125000"/>
              </a:lnSpc>
              <a:spcBef>
                <a:spcPts val="700"/>
              </a:spcBef>
              <a:spcAft>
                <a:spcPts val="0"/>
              </a:spcAft>
              <a:buSzPts val="1200"/>
              <a:buChar char="﹘"/>
              <a:defRPr/>
            </a:lvl2pPr>
            <a:lvl3pPr indent="-304800" lvl="2" marL="1371600" algn="l">
              <a:lnSpc>
                <a:spcPct val="125000"/>
              </a:lnSpc>
              <a:spcBef>
                <a:spcPts val="700"/>
              </a:spcBef>
              <a:spcAft>
                <a:spcPts val="0"/>
              </a:spcAft>
              <a:buSzPts val="1200"/>
              <a:buChar char="﹘"/>
              <a:defRPr/>
            </a:lvl3pPr>
            <a:lvl4pPr indent="-304800" lvl="3" marL="1828800" algn="l">
              <a:lnSpc>
                <a:spcPct val="125000"/>
              </a:lnSpc>
              <a:spcBef>
                <a:spcPts val="700"/>
              </a:spcBef>
              <a:spcAft>
                <a:spcPts val="0"/>
              </a:spcAft>
              <a:buSzPts val="1200"/>
              <a:buChar char="﹘"/>
              <a:defRPr/>
            </a:lvl4pPr>
            <a:lvl5pPr indent="-304800" lvl="4" marL="2286000" algn="l">
              <a:lnSpc>
                <a:spcPct val="125000"/>
              </a:lnSpc>
              <a:spcBef>
                <a:spcPts val="700"/>
              </a:spcBef>
              <a:spcAft>
                <a:spcPts val="0"/>
              </a:spcAft>
              <a:buSzPts val="1200"/>
              <a:buChar char="﹘"/>
              <a:defRPr/>
            </a:lvl5pPr>
            <a:lvl6pPr indent="-304800" lvl="5" marL="2743200" algn="l">
              <a:lnSpc>
                <a:spcPct val="125000"/>
              </a:lnSpc>
              <a:spcBef>
                <a:spcPts val="700"/>
              </a:spcBef>
              <a:spcAft>
                <a:spcPts val="0"/>
              </a:spcAft>
              <a:buSzPts val="1200"/>
              <a:buChar char="﹘"/>
              <a:defRPr/>
            </a:lvl6pPr>
            <a:lvl7pPr indent="-304800" lvl="6" marL="3200400" algn="l">
              <a:lnSpc>
                <a:spcPct val="125000"/>
              </a:lnSpc>
              <a:spcBef>
                <a:spcPts val="700"/>
              </a:spcBef>
              <a:spcAft>
                <a:spcPts val="0"/>
              </a:spcAft>
              <a:buSzPts val="1200"/>
              <a:buChar char="﹘"/>
              <a:defRPr/>
            </a:lvl7pPr>
            <a:lvl8pPr indent="-304800" lvl="7" marL="3657600" algn="l">
              <a:lnSpc>
                <a:spcPct val="125000"/>
              </a:lnSpc>
              <a:spcBef>
                <a:spcPts val="700"/>
              </a:spcBef>
              <a:spcAft>
                <a:spcPts val="0"/>
              </a:spcAft>
              <a:buSzPts val="1200"/>
              <a:buChar char="﹘"/>
              <a:defRPr/>
            </a:lvl8pPr>
            <a:lvl9pPr indent="-304800" lvl="8" marL="4114800" algn="l">
              <a:lnSpc>
                <a:spcPct val="125000"/>
              </a:lnSpc>
              <a:spcBef>
                <a:spcPts val="700"/>
              </a:spcBef>
              <a:spcAft>
                <a:spcPts val="700"/>
              </a:spcAft>
              <a:buSzPts val="1200"/>
              <a:buChar char="﹘"/>
              <a:defRPr/>
            </a:lvl9pPr>
          </a:lstStyle>
          <a:p/>
        </p:txBody>
      </p:sp>
      <p:sp>
        <p:nvSpPr>
          <p:cNvPr id="517" name="Google Shape;517;g1f03e763ce9_0_1121"/>
          <p:cNvSpPr txBox="1"/>
          <p:nvPr>
            <p:ph idx="5" type="title"/>
          </p:nvPr>
        </p:nvSpPr>
        <p:spPr>
          <a:xfrm>
            <a:off x="6330667" y="4053833"/>
            <a:ext cx="2346900" cy="636900"/>
          </a:xfrm>
          <a:prstGeom prst="rect">
            <a:avLst/>
          </a:prstGeom>
          <a:noFill/>
          <a:ln>
            <a:noFill/>
          </a:ln>
        </p:spPr>
        <p:txBody>
          <a:bodyPr anchorCtr="0" anchor="b" bIns="0" lIns="0" spcFirstLastPara="1" rIns="0" wrap="square" tIns="0">
            <a:noAutofit/>
          </a:bodyPr>
          <a:lstStyle>
            <a:lvl1pPr lvl="0" algn="l">
              <a:lnSpc>
                <a:spcPct val="115000"/>
              </a:lnSpc>
              <a:spcBef>
                <a:spcPts val="0"/>
              </a:spcBef>
              <a:spcAft>
                <a:spcPts val="0"/>
              </a:spcAft>
              <a:buSzPts val="1800"/>
              <a:buNone/>
              <a:defRPr sz="1800"/>
            </a:lvl1pPr>
            <a:lvl2pPr lvl="1" algn="l">
              <a:lnSpc>
                <a:spcPct val="115000"/>
              </a:lnSpc>
              <a:spcBef>
                <a:spcPts val="0"/>
              </a:spcBef>
              <a:spcAft>
                <a:spcPts val="0"/>
              </a:spcAft>
              <a:buSzPts val="1800"/>
              <a:buNone/>
              <a:defRPr sz="1800"/>
            </a:lvl2pPr>
            <a:lvl3pPr lvl="2" algn="l">
              <a:lnSpc>
                <a:spcPct val="115000"/>
              </a:lnSpc>
              <a:spcBef>
                <a:spcPts val="0"/>
              </a:spcBef>
              <a:spcAft>
                <a:spcPts val="0"/>
              </a:spcAft>
              <a:buSzPts val="1800"/>
              <a:buNone/>
              <a:defRPr sz="1800"/>
            </a:lvl3pPr>
            <a:lvl4pPr lvl="3" algn="l">
              <a:lnSpc>
                <a:spcPct val="115000"/>
              </a:lnSpc>
              <a:spcBef>
                <a:spcPts val="0"/>
              </a:spcBef>
              <a:spcAft>
                <a:spcPts val="0"/>
              </a:spcAft>
              <a:buSzPts val="1800"/>
              <a:buNone/>
              <a:defRPr sz="1800"/>
            </a:lvl4pPr>
            <a:lvl5pPr lvl="4" algn="l">
              <a:lnSpc>
                <a:spcPct val="115000"/>
              </a:lnSpc>
              <a:spcBef>
                <a:spcPts val="0"/>
              </a:spcBef>
              <a:spcAft>
                <a:spcPts val="0"/>
              </a:spcAft>
              <a:buSzPts val="1800"/>
              <a:buNone/>
              <a:defRPr sz="1800"/>
            </a:lvl5pPr>
            <a:lvl6pPr lvl="5" algn="l">
              <a:lnSpc>
                <a:spcPct val="115000"/>
              </a:lnSpc>
              <a:spcBef>
                <a:spcPts val="0"/>
              </a:spcBef>
              <a:spcAft>
                <a:spcPts val="0"/>
              </a:spcAft>
              <a:buSzPts val="1800"/>
              <a:buNone/>
              <a:defRPr sz="1800"/>
            </a:lvl6pPr>
            <a:lvl7pPr lvl="6" algn="l">
              <a:lnSpc>
                <a:spcPct val="115000"/>
              </a:lnSpc>
              <a:spcBef>
                <a:spcPts val="0"/>
              </a:spcBef>
              <a:spcAft>
                <a:spcPts val="0"/>
              </a:spcAft>
              <a:buSzPts val="1800"/>
              <a:buNone/>
              <a:defRPr sz="1800"/>
            </a:lvl7pPr>
            <a:lvl8pPr lvl="7" algn="l">
              <a:lnSpc>
                <a:spcPct val="115000"/>
              </a:lnSpc>
              <a:spcBef>
                <a:spcPts val="0"/>
              </a:spcBef>
              <a:spcAft>
                <a:spcPts val="0"/>
              </a:spcAft>
              <a:buSzPts val="1800"/>
              <a:buNone/>
              <a:defRPr sz="1800"/>
            </a:lvl8pPr>
            <a:lvl9pPr lvl="8" algn="l">
              <a:lnSpc>
                <a:spcPct val="115000"/>
              </a:lnSpc>
              <a:spcBef>
                <a:spcPts val="0"/>
              </a:spcBef>
              <a:spcAft>
                <a:spcPts val="0"/>
              </a:spcAft>
              <a:buSzPts val="1800"/>
              <a:buNone/>
              <a:defRPr sz="1800"/>
            </a:lvl9pPr>
          </a:lstStyle>
          <a:p/>
        </p:txBody>
      </p:sp>
      <p:sp>
        <p:nvSpPr>
          <p:cNvPr id="518" name="Google Shape;518;g1f03e763ce9_0_1121"/>
          <p:cNvSpPr txBox="1"/>
          <p:nvPr>
            <p:ph idx="6" type="body"/>
          </p:nvPr>
        </p:nvSpPr>
        <p:spPr>
          <a:xfrm>
            <a:off x="6330667" y="4846313"/>
            <a:ext cx="2346900" cy="1545300"/>
          </a:xfrm>
          <a:prstGeom prst="rect">
            <a:avLst/>
          </a:prstGeom>
          <a:noFill/>
          <a:ln>
            <a:noFill/>
          </a:ln>
        </p:spPr>
        <p:txBody>
          <a:bodyPr anchorCtr="0" anchor="t" bIns="0" lIns="0" spcFirstLastPara="1" rIns="0" wrap="square" tIns="0">
            <a:noAutofit/>
          </a:bodyPr>
          <a:lstStyle>
            <a:lvl1pPr indent="-304800" lvl="0" marL="457200" algn="l">
              <a:lnSpc>
                <a:spcPct val="125000"/>
              </a:lnSpc>
              <a:spcBef>
                <a:spcPts val="0"/>
              </a:spcBef>
              <a:spcAft>
                <a:spcPts val="0"/>
              </a:spcAft>
              <a:buSzPts val="1200"/>
              <a:buChar char="•"/>
              <a:defRPr/>
            </a:lvl1pPr>
            <a:lvl2pPr indent="-304800" lvl="1" marL="914400" algn="l">
              <a:lnSpc>
                <a:spcPct val="125000"/>
              </a:lnSpc>
              <a:spcBef>
                <a:spcPts val="700"/>
              </a:spcBef>
              <a:spcAft>
                <a:spcPts val="0"/>
              </a:spcAft>
              <a:buSzPts val="1200"/>
              <a:buChar char="﹘"/>
              <a:defRPr/>
            </a:lvl2pPr>
            <a:lvl3pPr indent="-304800" lvl="2" marL="1371600" algn="l">
              <a:lnSpc>
                <a:spcPct val="125000"/>
              </a:lnSpc>
              <a:spcBef>
                <a:spcPts val="700"/>
              </a:spcBef>
              <a:spcAft>
                <a:spcPts val="0"/>
              </a:spcAft>
              <a:buSzPts val="1200"/>
              <a:buChar char="﹘"/>
              <a:defRPr/>
            </a:lvl3pPr>
            <a:lvl4pPr indent="-304800" lvl="3" marL="1828800" algn="l">
              <a:lnSpc>
                <a:spcPct val="125000"/>
              </a:lnSpc>
              <a:spcBef>
                <a:spcPts val="700"/>
              </a:spcBef>
              <a:spcAft>
                <a:spcPts val="0"/>
              </a:spcAft>
              <a:buSzPts val="1200"/>
              <a:buChar char="﹘"/>
              <a:defRPr/>
            </a:lvl4pPr>
            <a:lvl5pPr indent="-304800" lvl="4" marL="2286000" algn="l">
              <a:lnSpc>
                <a:spcPct val="125000"/>
              </a:lnSpc>
              <a:spcBef>
                <a:spcPts val="700"/>
              </a:spcBef>
              <a:spcAft>
                <a:spcPts val="0"/>
              </a:spcAft>
              <a:buSzPts val="1200"/>
              <a:buChar char="﹘"/>
              <a:defRPr/>
            </a:lvl5pPr>
            <a:lvl6pPr indent="-304800" lvl="5" marL="2743200" algn="l">
              <a:lnSpc>
                <a:spcPct val="125000"/>
              </a:lnSpc>
              <a:spcBef>
                <a:spcPts val="700"/>
              </a:spcBef>
              <a:spcAft>
                <a:spcPts val="0"/>
              </a:spcAft>
              <a:buSzPts val="1200"/>
              <a:buChar char="﹘"/>
              <a:defRPr/>
            </a:lvl6pPr>
            <a:lvl7pPr indent="-304800" lvl="6" marL="3200400" algn="l">
              <a:lnSpc>
                <a:spcPct val="125000"/>
              </a:lnSpc>
              <a:spcBef>
                <a:spcPts val="700"/>
              </a:spcBef>
              <a:spcAft>
                <a:spcPts val="0"/>
              </a:spcAft>
              <a:buSzPts val="1200"/>
              <a:buChar char="﹘"/>
              <a:defRPr/>
            </a:lvl7pPr>
            <a:lvl8pPr indent="-304800" lvl="7" marL="3657600" algn="l">
              <a:lnSpc>
                <a:spcPct val="125000"/>
              </a:lnSpc>
              <a:spcBef>
                <a:spcPts val="700"/>
              </a:spcBef>
              <a:spcAft>
                <a:spcPts val="0"/>
              </a:spcAft>
              <a:buSzPts val="1200"/>
              <a:buChar char="﹘"/>
              <a:defRPr/>
            </a:lvl8pPr>
            <a:lvl9pPr indent="-304800" lvl="8" marL="4114800" algn="l">
              <a:lnSpc>
                <a:spcPct val="125000"/>
              </a:lnSpc>
              <a:spcBef>
                <a:spcPts val="700"/>
              </a:spcBef>
              <a:spcAft>
                <a:spcPts val="700"/>
              </a:spcAft>
              <a:buSzPts val="1200"/>
              <a:buChar char="﹘"/>
              <a:defRPr/>
            </a:lvl9pPr>
          </a:lstStyle>
          <a:p/>
        </p:txBody>
      </p:sp>
      <p:sp>
        <p:nvSpPr>
          <p:cNvPr id="519" name="Google Shape;519;g1f03e763ce9_0_1121"/>
          <p:cNvSpPr txBox="1"/>
          <p:nvPr>
            <p:ph idx="7" type="title"/>
          </p:nvPr>
        </p:nvSpPr>
        <p:spPr>
          <a:xfrm>
            <a:off x="9147033" y="4053833"/>
            <a:ext cx="2346900" cy="636900"/>
          </a:xfrm>
          <a:prstGeom prst="rect">
            <a:avLst/>
          </a:prstGeom>
          <a:noFill/>
          <a:ln>
            <a:noFill/>
          </a:ln>
        </p:spPr>
        <p:txBody>
          <a:bodyPr anchorCtr="0" anchor="b" bIns="0" lIns="0" spcFirstLastPara="1" rIns="0" wrap="square" tIns="0">
            <a:noAutofit/>
          </a:bodyPr>
          <a:lstStyle>
            <a:lvl1pPr lvl="0" algn="l">
              <a:lnSpc>
                <a:spcPct val="115000"/>
              </a:lnSpc>
              <a:spcBef>
                <a:spcPts val="0"/>
              </a:spcBef>
              <a:spcAft>
                <a:spcPts val="0"/>
              </a:spcAft>
              <a:buSzPts val="1800"/>
              <a:buNone/>
              <a:defRPr sz="1800"/>
            </a:lvl1pPr>
            <a:lvl2pPr lvl="1" algn="l">
              <a:lnSpc>
                <a:spcPct val="115000"/>
              </a:lnSpc>
              <a:spcBef>
                <a:spcPts val="0"/>
              </a:spcBef>
              <a:spcAft>
                <a:spcPts val="0"/>
              </a:spcAft>
              <a:buSzPts val="1800"/>
              <a:buNone/>
              <a:defRPr sz="1800"/>
            </a:lvl2pPr>
            <a:lvl3pPr lvl="2" algn="l">
              <a:lnSpc>
                <a:spcPct val="115000"/>
              </a:lnSpc>
              <a:spcBef>
                <a:spcPts val="0"/>
              </a:spcBef>
              <a:spcAft>
                <a:spcPts val="0"/>
              </a:spcAft>
              <a:buSzPts val="1800"/>
              <a:buNone/>
              <a:defRPr sz="1800"/>
            </a:lvl3pPr>
            <a:lvl4pPr lvl="3" algn="l">
              <a:lnSpc>
                <a:spcPct val="115000"/>
              </a:lnSpc>
              <a:spcBef>
                <a:spcPts val="0"/>
              </a:spcBef>
              <a:spcAft>
                <a:spcPts val="0"/>
              </a:spcAft>
              <a:buSzPts val="1800"/>
              <a:buNone/>
              <a:defRPr sz="1800"/>
            </a:lvl4pPr>
            <a:lvl5pPr lvl="4" algn="l">
              <a:lnSpc>
                <a:spcPct val="115000"/>
              </a:lnSpc>
              <a:spcBef>
                <a:spcPts val="0"/>
              </a:spcBef>
              <a:spcAft>
                <a:spcPts val="0"/>
              </a:spcAft>
              <a:buSzPts val="1800"/>
              <a:buNone/>
              <a:defRPr sz="1800"/>
            </a:lvl5pPr>
            <a:lvl6pPr lvl="5" algn="l">
              <a:lnSpc>
                <a:spcPct val="115000"/>
              </a:lnSpc>
              <a:spcBef>
                <a:spcPts val="0"/>
              </a:spcBef>
              <a:spcAft>
                <a:spcPts val="0"/>
              </a:spcAft>
              <a:buSzPts val="1800"/>
              <a:buNone/>
              <a:defRPr sz="1800"/>
            </a:lvl6pPr>
            <a:lvl7pPr lvl="6" algn="l">
              <a:lnSpc>
                <a:spcPct val="115000"/>
              </a:lnSpc>
              <a:spcBef>
                <a:spcPts val="0"/>
              </a:spcBef>
              <a:spcAft>
                <a:spcPts val="0"/>
              </a:spcAft>
              <a:buSzPts val="1800"/>
              <a:buNone/>
              <a:defRPr sz="1800"/>
            </a:lvl7pPr>
            <a:lvl8pPr lvl="7" algn="l">
              <a:lnSpc>
                <a:spcPct val="115000"/>
              </a:lnSpc>
              <a:spcBef>
                <a:spcPts val="0"/>
              </a:spcBef>
              <a:spcAft>
                <a:spcPts val="0"/>
              </a:spcAft>
              <a:buSzPts val="1800"/>
              <a:buNone/>
              <a:defRPr sz="1800"/>
            </a:lvl8pPr>
            <a:lvl9pPr lvl="8" algn="l">
              <a:lnSpc>
                <a:spcPct val="115000"/>
              </a:lnSpc>
              <a:spcBef>
                <a:spcPts val="0"/>
              </a:spcBef>
              <a:spcAft>
                <a:spcPts val="0"/>
              </a:spcAft>
              <a:buSzPts val="1800"/>
              <a:buNone/>
              <a:defRPr sz="1800"/>
            </a:lvl9pPr>
          </a:lstStyle>
          <a:p/>
        </p:txBody>
      </p:sp>
      <p:sp>
        <p:nvSpPr>
          <p:cNvPr id="520" name="Google Shape;520;g1f03e763ce9_0_1121"/>
          <p:cNvSpPr txBox="1"/>
          <p:nvPr>
            <p:ph idx="8" type="body"/>
          </p:nvPr>
        </p:nvSpPr>
        <p:spPr>
          <a:xfrm>
            <a:off x="9147033" y="4846313"/>
            <a:ext cx="2346900" cy="1545300"/>
          </a:xfrm>
          <a:prstGeom prst="rect">
            <a:avLst/>
          </a:prstGeom>
          <a:noFill/>
          <a:ln>
            <a:noFill/>
          </a:ln>
        </p:spPr>
        <p:txBody>
          <a:bodyPr anchorCtr="0" anchor="t" bIns="0" lIns="0" spcFirstLastPara="1" rIns="0" wrap="square" tIns="0">
            <a:noAutofit/>
          </a:bodyPr>
          <a:lstStyle>
            <a:lvl1pPr indent="-304800" lvl="0" marL="457200" algn="l">
              <a:lnSpc>
                <a:spcPct val="125000"/>
              </a:lnSpc>
              <a:spcBef>
                <a:spcPts val="0"/>
              </a:spcBef>
              <a:spcAft>
                <a:spcPts val="0"/>
              </a:spcAft>
              <a:buSzPts val="1200"/>
              <a:buChar char="•"/>
              <a:defRPr/>
            </a:lvl1pPr>
            <a:lvl2pPr indent="-304800" lvl="1" marL="914400" algn="l">
              <a:lnSpc>
                <a:spcPct val="125000"/>
              </a:lnSpc>
              <a:spcBef>
                <a:spcPts val="700"/>
              </a:spcBef>
              <a:spcAft>
                <a:spcPts val="0"/>
              </a:spcAft>
              <a:buSzPts val="1200"/>
              <a:buChar char="﹘"/>
              <a:defRPr/>
            </a:lvl2pPr>
            <a:lvl3pPr indent="-304800" lvl="2" marL="1371600" algn="l">
              <a:lnSpc>
                <a:spcPct val="125000"/>
              </a:lnSpc>
              <a:spcBef>
                <a:spcPts val="700"/>
              </a:spcBef>
              <a:spcAft>
                <a:spcPts val="0"/>
              </a:spcAft>
              <a:buSzPts val="1200"/>
              <a:buChar char="﹘"/>
              <a:defRPr/>
            </a:lvl3pPr>
            <a:lvl4pPr indent="-304800" lvl="3" marL="1828800" algn="l">
              <a:lnSpc>
                <a:spcPct val="125000"/>
              </a:lnSpc>
              <a:spcBef>
                <a:spcPts val="700"/>
              </a:spcBef>
              <a:spcAft>
                <a:spcPts val="0"/>
              </a:spcAft>
              <a:buSzPts val="1200"/>
              <a:buChar char="﹘"/>
              <a:defRPr/>
            </a:lvl4pPr>
            <a:lvl5pPr indent="-304800" lvl="4" marL="2286000" algn="l">
              <a:lnSpc>
                <a:spcPct val="125000"/>
              </a:lnSpc>
              <a:spcBef>
                <a:spcPts val="700"/>
              </a:spcBef>
              <a:spcAft>
                <a:spcPts val="0"/>
              </a:spcAft>
              <a:buSzPts val="1200"/>
              <a:buChar char="﹘"/>
              <a:defRPr/>
            </a:lvl5pPr>
            <a:lvl6pPr indent="-304800" lvl="5" marL="2743200" algn="l">
              <a:lnSpc>
                <a:spcPct val="125000"/>
              </a:lnSpc>
              <a:spcBef>
                <a:spcPts val="700"/>
              </a:spcBef>
              <a:spcAft>
                <a:spcPts val="0"/>
              </a:spcAft>
              <a:buSzPts val="1200"/>
              <a:buChar char="﹘"/>
              <a:defRPr/>
            </a:lvl6pPr>
            <a:lvl7pPr indent="-304800" lvl="6" marL="3200400" algn="l">
              <a:lnSpc>
                <a:spcPct val="125000"/>
              </a:lnSpc>
              <a:spcBef>
                <a:spcPts val="700"/>
              </a:spcBef>
              <a:spcAft>
                <a:spcPts val="0"/>
              </a:spcAft>
              <a:buSzPts val="1200"/>
              <a:buChar char="﹘"/>
              <a:defRPr/>
            </a:lvl7pPr>
            <a:lvl8pPr indent="-304800" lvl="7" marL="3657600" algn="l">
              <a:lnSpc>
                <a:spcPct val="125000"/>
              </a:lnSpc>
              <a:spcBef>
                <a:spcPts val="700"/>
              </a:spcBef>
              <a:spcAft>
                <a:spcPts val="0"/>
              </a:spcAft>
              <a:buSzPts val="1200"/>
              <a:buChar char="﹘"/>
              <a:defRPr/>
            </a:lvl8pPr>
            <a:lvl9pPr indent="-304800" lvl="8" marL="4114800" algn="l">
              <a:lnSpc>
                <a:spcPct val="125000"/>
              </a:lnSpc>
              <a:spcBef>
                <a:spcPts val="700"/>
              </a:spcBef>
              <a:spcAft>
                <a:spcPts val="700"/>
              </a:spcAft>
              <a:buSzPts val="1200"/>
              <a:buChar char="﹘"/>
              <a:defRPr/>
            </a:lvl9pPr>
          </a:lstStyle>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1_Big Stat">
  <p:cSld name="TITLE_1_4">
    <p:bg>
      <p:bgPr>
        <a:solidFill>
          <a:schemeClr val="accent3"/>
        </a:solidFill>
      </p:bgPr>
    </p:bg>
    <p:spTree>
      <p:nvGrpSpPr>
        <p:cNvPr id="521" name="Shape 521"/>
        <p:cNvGrpSpPr/>
        <p:nvPr/>
      </p:nvGrpSpPr>
      <p:grpSpPr>
        <a:xfrm>
          <a:off x="0" y="0"/>
          <a:ext cx="0" cy="0"/>
          <a:chOff x="0" y="0"/>
          <a:chExt cx="0" cy="0"/>
        </a:xfrm>
      </p:grpSpPr>
      <p:sp>
        <p:nvSpPr>
          <p:cNvPr id="522" name="Google Shape;522;g1f03e763ce9_0_1131"/>
          <p:cNvSpPr txBox="1"/>
          <p:nvPr>
            <p:ph idx="1" type="subTitle"/>
          </p:nvPr>
        </p:nvSpPr>
        <p:spPr>
          <a:xfrm>
            <a:off x="466350" y="466350"/>
            <a:ext cx="5163300" cy="231600"/>
          </a:xfrm>
          <a:prstGeom prst="rect">
            <a:avLst/>
          </a:prstGeom>
          <a:noFill/>
          <a:ln>
            <a:noFill/>
          </a:ln>
        </p:spPr>
        <p:txBody>
          <a:bodyPr anchorCtr="0" anchor="t" bIns="0" lIns="0" spcFirstLastPara="1" rIns="0" wrap="square" tIns="0">
            <a:noAutofit/>
          </a:bodyPr>
          <a:lstStyle>
            <a:lvl1pPr lvl="0" marR="0" algn="l">
              <a:lnSpc>
                <a:spcPct val="120000"/>
              </a:lnSpc>
              <a:spcBef>
                <a:spcPts val="0"/>
              </a:spcBef>
              <a:spcAft>
                <a:spcPts val="0"/>
              </a:spcAft>
              <a:buSzPts val="1200"/>
              <a:buNone/>
              <a:defRPr sz="1200"/>
            </a:lvl1pPr>
            <a:lvl2pPr lvl="1" algn="l">
              <a:lnSpc>
                <a:spcPct val="120000"/>
              </a:lnSpc>
              <a:spcBef>
                <a:spcPts val="0"/>
              </a:spcBef>
              <a:spcAft>
                <a:spcPts val="0"/>
              </a:spcAft>
              <a:buSzPts val="1200"/>
              <a:buNone/>
              <a:defRPr sz="1200"/>
            </a:lvl2pPr>
            <a:lvl3pPr lvl="2" algn="l">
              <a:lnSpc>
                <a:spcPct val="120000"/>
              </a:lnSpc>
              <a:spcBef>
                <a:spcPts val="0"/>
              </a:spcBef>
              <a:spcAft>
                <a:spcPts val="0"/>
              </a:spcAft>
              <a:buSzPts val="1200"/>
              <a:buNone/>
              <a:defRPr sz="1200"/>
            </a:lvl3pPr>
            <a:lvl4pPr lvl="3" algn="l">
              <a:lnSpc>
                <a:spcPct val="120000"/>
              </a:lnSpc>
              <a:spcBef>
                <a:spcPts val="0"/>
              </a:spcBef>
              <a:spcAft>
                <a:spcPts val="0"/>
              </a:spcAft>
              <a:buSzPts val="1200"/>
              <a:buNone/>
              <a:defRPr sz="1200"/>
            </a:lvl4pPr>
            <a:lvl5pPr lvl="4" algn="l">
              <a:lnSpc>
                <a:spcPct val="120000"/>
              </a:lnSpc>
              <a:spcBef>
                <a:spcPts val="0"/>
              </a:spcBef>
              <a:spcAft>
                <a:spcPts val="0"/>
              </a:spcAft>
              <a:buSzPts val="1200"/>
              <a:buNone/>
              <a:defRPr sz="1200"/>
            </a:lvl5pPr>
            <a:lvl6pPr lvl="5" algn="l">
              <a:lnSpc>
                <a:spcPct val="120000"/>
              </a:lnSpc>
              <a:spcBef>
                <a:spcPts val="0"/>
              </a:spcBef>
              <a:spcAft>
                <a:spcPts val="0"/>
              </a:spcAft>
              <a:buSzPts val="1200"/>
              <a:buNone/>
              <a:defRPr sz="1200"/>
            </a:lvl6pPr>
            <a:lvl7pPr lvl="6" algn="l">
              <a:lnSpc>
                <a:spcPct val="120000"/>
              </a:lnSpc>
              <a:spcBef>
                <a:spcPts val="0"/>
              </a:spcBef>
              <a:spcAft>
                <a:spcPts val="0"/>
              </a:spcAft>
              <a:buSzPts val="1200"/>
              <a:buNone/>
              <a:defRPr sz="1200"/>
            </a:lvl7pPr>
            <a:lvl8pPr lvl="7" algn="l">
              <a:lnSpc>
                <a:spcPct val="120000"/>
              </a:lnSpc>
              <a:spcBef>
                <a:spcPts val="0"/>
              </a:spcBef>
              <a:spcAft>
                <a:spcPts val="0"/>
              </a:spcAft>
              <a:buSzPts val="1200"/>
              <a:buNone/>
              <a:defRPr sz="1200"/>
            </a:lvl8pPr>
            <a:lvl9pPr lvl="8" algn="l">
              <a:lnSpc>
                <a:spcPct val="120000"/>
              </a:lnSpc>
              <a:spcBef>
                <a:spcPts val="0"/>
              </a:spcBef>
              <a:spcAft>
                <a:spcPts val="0"/>
              </a:spcAft>
              <a:buSzPts val="1200"/>
              <a:buNone/>
              <a:defRPr sz="1200"/>
            </a:lvl9pPr>
          </a:lstStyle>
          <a:p/>
        </p:txBody>
      </p:sp>
      <p:sp>
        <p:nvSpPr>
          <p:cNvPr id="523" name="Google Shape;523;g1f03e763ce9_0_1131"/>
          <p:cNvSpPr txBox="1"/>
          <p:nvPr>
            <p:ph type="ctrTitle"/>
          </p:nvPr>
        </p:nvSpPr>
        <p:spPr>
          <a:xfrm>
            <a:off x="935733" y="2255520"/>
            <a:ext cx="9387900" cy="1467900"/>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9700"/>
              <a:buFont typeface="Optimistic Display"/>
              <a:buNone/>
              <a:defRPr b="1" sz="9700">
                <a:latin typeface="Optimistic Display"/>
                <a:ea typeface="Optimistic Display"/>
                <a:cs typeface="Optimistic Display"/>
                <a:sym typeface="Optimistic Display"/>
              </a:defRPr>
            </a:lvl1pPr>
            <a:lvl2pPr lvl="1" algn="l">
              <a:lnSpc>
                <a:spcPct val="100000"/>
              </a:lnSpc>
              <a:spcBef>
                <a:spcPts val="0"/>
              </a:spcBef>
              <a:spcAft>
                <a:spcPts val="0"/>
              </a:spcAft>
              <a:buSzPts val="9700"/>
              <a:buFont typeface="Optimistic Display"/>
              <a:buNone/>
              <a:defRPr b="1" sz="9700">
                <a:latin typeface="Optimistic Display"/>
                <a:ea typeface="Optimistic Display"/>
                <a:cs typeface="Optimistic Display"/>
                <a:sym typeface="Optimistic Display"/>
              </a:defRPr>
            </a:lvl2pPr>
            <a:lvl3pPr lvl="2" algn="l">
              <a:lnSpc>
                <a:spcPct val="100000"/>
              </a:lnSpc>
              <a:spcBef>
                <a:spcPts val="0"/>
              </a:spcBef>
              <a:spcAft>
                <a:spcPts val="0"/>
              </a:spcAft>
              <a:buSzPts val="9700"/>
              <a:buFont typeface="Optimistic Display"/>
              <a:buNone/>
              <a:defRPr b="1" sz="9700">
                <a:latin typeface="Optimistic Display"/>
                <a:ea typeface="Optimistic Display"/>
                <a:cs typeface="Optimistic Display"/>
                <a:sym typeface="Optimistic Display"/>
              </a:defRPr>
            </a:lvl3pPr>
            <a:lvl4pPr lvl="3" algn="l">
              <a:lnSpc>
                <a:spcPct val="100000"/>
              </a:lnSpc>
              <a:spcBef>
                <a:spcPts val="0"/>
              </a:spcBef>
              <a:spcAft>
                <a:spcPts val="0"/>
              </a:spcAft>
              <a:buSzPts val="9700"/>
              <a:buFont typeface="Optimistic Display"/>
              <a:buNone/>
              <a:defRPr b="1" sz="9700">
                <a:latin typeface="Optimistic Display"/>
                <a:ea typeface="Optimistic Display"/>
                <a:cs typeface="Optimistic Display"/>
                <a:sym typeface="Optimistic Display"/>
              </a:defRPr>
            </a:lvl4pPr>
            <a:lvl5pPr lvl="4" algn="l">
              <a:lnSpc>
                <a:spcPct val="100000"/>
              </a:lnSpc>
              <a:spcBef>
                <a:spcPts val="0"/>
              </a:spcBef>
              <a:spcAft>
                <a:spcPts val="0"/>
              </a:spcAft>
              <a:buSzPts val="9700"/>
              <a:buFont typeface="Optimistic Display"/>
              <a:buNone/>
              <a:defRPr b="1" sz="9700">
                <a:latin typeface="Optimistic Display"/>
                <a:ea typeface="Optimistic Display"/>
                <a:cs typeface="Optimistic Display"/>
                <a:sym typeface="Optimistic Display"/>
              </a:defRPr>
            </a:lvl5pPr>
            <a:lvl6pPr lvl="5" algn="l">
              <a:lnSpc>
                <a:spcPct val="100000"/>
              </a:lnSpc>
              <a:spcBef>
                <a:spcPts val="0"/>
              </a:spcBef>
              <a:spcAft>
                <a:spcPts val="0"/>
              </a:spcAft>
              <a:buSzPts val="9700"/>
              <a:buFont typeface="Optimistic Display"/>
              <a:buNone/>
              <a:defRPr b="1" sz="9700">
                <a:latin typeface="Optimistic Display"/>
                <a:ea typeface="Optimistic Display"/>
                <a:cs typeface="Optimistic Display"/>
                <a:sym typeface="Optimistic Display"/>
              </a:defRPr>
            </a:lvl6pPr>
            <a:lvl7pPr lvl="6" algn="l">
              <a:lnSpc>
                <a:spcPct val="100000"/>
              </a:lnSpc>
              <a:spcBef>
                <a:spcPts val="0"/>
              </a:spcBef>
              <a:spcAft>
                <a:spcPts val="0"/>
              </a:spcAft>
              <a:buSzPts val="9700"/>
              <a:buFont typeface="Optimistic Display"/>
              <a:buNone/>
              <a:defRPr b="1" sz="9700">
                <a:latin typeface="Optimistic Display"/>
                <a:ea typeface="Optimistic Display"/>
                <a:cs typeface="Optimistic Display"/>
                <a:sym typeface="Optimistic Display"/>
              </a:defRPr>
            </a:lvl7pPr>
            <a:lvl8pPr lvl="7" algn="l">
              <a:lnSpc>
                <a:spcPct val="100000"/>
              </a:lnSpc>
              <a:spcBef>
                <a:spcPts val="0"/>
              </a:spcBef>
              <a:spcAft>
                <a:spcPts val="0"/>
              </a:spcAft>
              <a:buSzPts val="9700"/>
              <a:buFont typeface="Optimistic Display"/>
              <a:buNone/>
              <a:defRPr b="1" sz="9700">
                <a:latin typeface="Optimistic Display"/>
                <a:ea typeface="Optimistic Display"/>
                <a:cs typeface="Optimistic Display"/>
                <a:sym typeface="Optimistic Display"/>
              </a:defRPr>
            </a:lvl8pPr>
            <a:lvl9pPr lvl="8" algn="l">
              <a:lnSpc>
                <a:spcPct val="100000"/>
              </a:lnSpc>
              <a:spcBef>
                <a:spcPts val="0"/>
              </a:spcBef>
              <a:spcAft>
                <a:spcPts val="0"/>
              </a:spcAft>
              <a:buSzPts val="9700"/>
              <a:buFont typeface="Optimistic Display"/>
              <a:buNone/>
              <a:defRPr b="1" sz="9700">
                <a:latin typeface="Optimistic Display"/>
                <a:ea typeface="Optimistic Display"/>
                <a:cs typeface="Optimistic Display"/>
                <a:sym typeface="Optimistic Display"/>
              </a:defRPr>
            </a:lvl9pPr>
          </a:lstStyle>
          <a:p/>
        </p:txBody>
      </p:sp>
      <p:sp>
        <p:nvSpPr>
          <p:cNvPr id="524" name="Google Shape;524;g1f03e763ce9_0_1131"/>
          <p:cNvSpPr txBox="1"/>
          <p:nvPr>
            <p:ph idx="2" type="subTitle"/>
          </p:nvPr>
        </p:nvSpPr>
        <p:spPr>
          <a:xfrm>
            <a:off x="935800" y="3639312"/>
            <a:ext cx="9387900" cy="231600"/>
          </a:xfrm>
          <a:prstGeom prst="rect">
            <a:avLst/>
          </a:prstGeom>
          <a:noFill/>
          <a:ln>
            <a:noFill/>
          </a:ln>
        </p:spPr>
        <p:txBody>
          <a:bodyPr anchorCtr="0" anchor="t" bIns="0" lIns="0" spcFirstLastPara="1" rIns="0" wrap="square" tIns="0">
            <a:noAutofit/>
          </a:bodyPr>
          <a:lstStyle>
            <a:lvl1pPr lvl="0" marR="0" algn="l">
              <a:lnSpc>
                <a:spcPct val="125000"/>
              </a:lnSpc>
              <a:spcBef>
                <a:spcPts val="0"/>
              </a:spcBef>
              <a:spcAft>
                <a:spcPts val="0"/>
              </a:spcAft>
              <a:buSzPts val="1200"/>
              <a:buNone/>
              <a:defRPr b="0" sz="1200"/>
            </a:lvl1pPr>
            <a:lvl2pPr lvl="1" algn="l">
              <a:lnSpc>
                <a:spcPct val="125000"/>
              </a:lnSpc>
              <a:spcBef>
                <a:spcPts val="0"/>
              </a:spcBef>
              <a:spcAft>
                <a:spcPts val="0"/>
              </a:spcAft>
              <a:buSzPts val="1200"/>
              <a:buNone/>
              <a:defRPr b="0" sz="1200"/>
            </a:lvl2pPr>
            <a:lvl3pPr lvl="2" algn="l">
              <a:lnSpc>
                <a:spcPct val="125000"/>
              </a:lnSpc>
              <a:spcBef>
                <a:spcPts val="0"/>
              </a:spcBef>
              <a:spcAft>
                <a:spcPts val="0"/>
              </a:spcAft>
              <a:buSzPts val="1200"/>
              <a:buNone/>
              <a:defRPr b="0" sz="1200"/>
            </a:lvl3pPr>
            <a:lvl4pPr lvl="3" algn="l">
              <a:lnSpc>
                <a:spcPct val="125000"/>
              </a:lnSpc>
              <a:spcBef>
                <a:spcPts val="0"/>
              </a:spcBef>
              <a:spcAft>
                <a:spcPts val="0"/>
              </a:spcAft>
              <a:buSzPts val="1200"/>
              <a:buNone/>
              <a:defRPr b="0" sz="1200"/>
            </a:lvl4pPr>
            <a:lvl5pPr lvl="4" algn="l">
              <a:lnSpc>
                <a:spcPct val="125000"/>
              </a:lnSpc>
              <a:spcBef>
                <a:spcPts val="0"/>
              </a:spcBef>
              <a:spcAft>
                <a:spcPts val="0"/>
              </a:spcAft>
              <a:buSzPts val="1200"/>
              <a:buNone/>
              <a:defRPr b="0" sz="1200"/>
            </a:lvl5pPr>
            <a:lvl6pPr lvl="5" algn="l">
              <a:lnSpc>
                <a:spcPct val="125000"/>
              </a:lnSpc>
              <a:spcBef>
                <a:spcPts val="0"/>
              </a:spcBef>
              <a:spcAft>
                <a:spcPts val="0"/>
              </a:spcAft>
              <a:buSzPts val="1200"/>
              <a:buNone/>
              <a:defRPr b="0" sz="1200"/>
            </a:lvl6pPr>
            <a:lvl7pPr lvl="6" algn="l">
              <a:lnSpc>
                <a:spcPct val="125000"/>
              </a:lnSpc>
              <a:spcBef>
                <a:spcPts val="0"/>
              </a:spcBef>
              <a:spcAft>
                <a:spcPts val="0"/>
              </a:spcAft>
              <a:buSzPts val="1200"/>
              <a:buNone/>
              <a:defRPr b="0" sz="1200"/>
            </a:lvl7pPr>
            <a:lvl8pPr lvl="7" algn="l">
              <a:lnSpc>
                <a:spcPct val="125000"/>
              </a:lnSpc>
              <a:spcBef>
                <a:spcPts val="0"/>
              </a:spcBef>
              <a:spcAft>
                <a:spcPts val="0"/>
              </a:spcAft>
              <a:buSzPts val="1200"/>
              <a:buNone/>
              <a:defRPr b="0" sz="1200"/>
            </a:lvl8pPr>
            <a:lvl9pPr lvl="8" algn="l">
              <a:lnSpc>
                <a:spcPct val="125000"/>
              </a:lnSpc>
              <a:spcBef>
                <a:spcPts val="0"/>
              </a:spcBef>
              <a:spcAft>
                <a:spcPts val="0"/>
              </a:spcAft>
              <a:buSzPts val="1200"/>
              <a:buNone/>
              <a:defRPr b="0" sz="1200"/>
            </a:lvl9pPr>
          </a:lstStyle>
          <a:p/>
        </p:txBody>
      </p:sp>
      <p:sp>
        <p:nvSpPr>
          <p:cNvPr id="525" name="Google Shape;525;g1f03e763ce9_0_1131"/>
          <p:cNvSpPr txBox="1"/>
          <p:nvPr>
            <p:ph idx="3" type="subTitle"/>
          </p:nvPr>
        </p:nvSpPr>
        <p:spPr>
          <a:xfrm>
            <a:off x="466350" y="6114283"/>
            <a:ext cx="4694100" cy="280500"/>
          </a:xfrm>
          <a:prstGeom prst="rect">
            <a:avLst/>
          </a:prstGeom>
          <a:noFill/>
          <a:ln>
            <a:noFill/>
          </a:ln>
        </p:spPr>
        <p:txBody>
          <a:bodyPr anchorCtr="0" anchor="b" bIns="0" lIns="0" spcFirstLastPara="1" rIns="0" wrap="square" tIns="0">
            <a:noAutofit/>
          </a:bodyPr>
          <a:lstStyle>
            <a:lvl1pPr lvl="0" marR="0" algn="l">
              <a:lnSpc>
                <a:spcPct val="100000"/>
              </a:lnSpc>
              <a:spcBef>
                <a:spcPts val="0"/>
              </a:spcBef>
              <a:spcAft>
                <a:spcPts val="0"/>
              </a:spcAft>
              <a:buSzPts val="1200"/>
              <a:buNone/>
              <a:defRPr b="0" sz="900"/>
            </a:lvl1pPr>
            <a:lvl2pPr lvl="1" algn="l">
              <a:lnSpc>
                <a:spcPct val="100000"/>
              </a:lnSpc>
              <a:spcBef>
                <a:spcPts val="0"/>
              </a:spcBef>
              <a:spcAft>
                <a:spcPts val="0"/>
              </a:spcAft>
              <a:buSzPts val="1200"/>
              <a:buNone/>
              <a:defRPr b="0" sz="900"/>
            </a:lvl2pPr>
            <a:lvl3pPr lvl="2" algn="l">
              <a:lnSpc>
                <a:spcPct val="100000"/>
              </a:lnSpc>
              <a:spcBef>
                <a:spcPts val="0"/>
              </a:spcBef>
              <a:spcAft>
                <a:spcPts val="0"/>
              </a:spcAft>
              <a:buSzPts val="1200"/>
              <a:buNone/>
              <a:defRPr b="0" sz="900"/>
            </a:lvl3pPr>
            <a:lvl4pPr lvl="3" algn="l">
              <a:lnSpc>
                <a:spcPct val="100000"/>
              </a:lnSpc>
              <a:spcBef>
                <a:spcPts val="0"/>
              </a:spcBef>
              <a:spcAft>
                <a:spcPts val="0"/>
              </a:spcAft>
              <a:buSzPts val="1200"/>
              <a:buNone/>
              <a:defRPr b="0" sz="900"/>
            </a:lvl4pPr>
            <a:lvl5pPr lvl="4" algn="l">
              <a:lnSpc>
                <a:spcPct val="100000"/>
              </a:lnSpc>
              <a:spcBef>
                <a:spcPts val="0"/>
              </a:spcBef>
              <a:spcAft>
                <a:spcPts val="0"/>
              </a:spcAft>
              <a:buSzPts val="1200"/>
              <a:buNone/>
              <a:defRPr b="0" sz="900"/>
            </a:lvl5pPr>
            <a:lvl6pPr lvl="5" algn="l">
              <a:lnSpc>
                <a:spcPct val="100000"/>
              </a:lnSpc>
              <a:spcBef>
                <a:spcPts val="0"/>
              </a:spcBef>
              <a:spcAft>
                <a:spcPts val="0"/>
              </a:spcAft>
              <a:buSzPts val="1200"/>
              <a:buNone/>
              <a:defRPr b="0" sz="900"/>
            </a:lvl6pPr>
            <a:lvl7pPr lvl="6" algn="l">
              <a:lnSpc>
                <a:spcPct val="100000"/>
              </a:lnSpc>
              <a:spcBef>
                <a:spcPts val="0"/>
              </a:spcBef>
              <a:spcAft>
                <a:spcPts val="0"/>
              </a:spcAft>
              <a:buSzPts val="1200"/>
              <a:buNone/>
              <a:defRPr b="0" sz="900"/>
            </a:lvl7pPr>
            <a:lvl8pPr lvl="7" algn="l">
              <a:lnSpc>
                <a:spcPct val="100000"/>
              </a:lnSpc>
              <a:spcBef>
                <a:spcPts val="0"/>
              </a:spcBef>
              <a:spcAft>
                <a:spcPts val="0"/>
              </a:spcAft>
              <a:buSzPts val="1200"/>
              <a:buNone/>
              <a:defRPr b="0" sz="900"/>
            </a:lvl8pPr>
            <a:lvl9pPr lvl="8" algn="l">
              <a:lnSpc>
                <a:spcPct val="100000"/>
              </a:lnSpc>
              <a:spcBef>
                <a:spcPts val="0"/>
              </a:spcBef>
              <a:spcAft>
                <a:spcPts val="0"/>
              </a:spcAft>
              <a:buSzPts val="1200"/>
              <a:buNone/>
              <a:defRPr b="0" sz="900"/>
            </a:lvl9pPr>
          </a:lstStyle>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4_Stats (Two)">
  <p:cSld name="TITLE_1_1_3">
    <p:bg>
      <p:bgPr>
        <a:solidFill>
          <a:schemeClr val="accent3"/>
        </a:solidFill>
      </p:bgPr>
    </p:bg>
    <p:spTree>
      <p:nvGrpSpPr>
        <p:cNvPr id="526" name="Shape 526"/>
        <p:cNvGrpSpPr/>
        <p:nvPr/>
      </p:nvGrpSpPr>
      <p:grpSpPr>
        <a:xfrm>
          <a:off x="0" y="0"/>
          <a:ext cx="0" cy="0"/>
          <a:chOff x="0" y="0"/>
          <a:chExt cx="0" cy="0"/>
        </a:xfrm>
      </p:grpSpPr>
      <p:sp>
        <p:nvSpPr>
          <p:cNvPr id="527" name="Google Shape;527;g1f03e763ce9_0_1136"/>
          <p:cNvSpPr txBox="1"/>
          <p:nvPr>
            <p:ph idx="1" type="subTitle"/>
          </p:nvPr>
        </p:nvSpPr>
        <p:spPr>
          <a:xfrm>
            <a:off x="466350" y="466350"/>
            <a:ext cx="5163300" cy="231600"/>
          </a:xfrm>
          <a:prstGeom prst="rect">
            <a:avLst/>
          </a:prstGeom>
          <a:noFill/>
          <a:ln>
            <a:noFill/>
          </a:ln>
        </p:spPr>
        <p:txBody>
          <a:bodyPr anchorCtr="0" anchor="t" bIns="0" lIns="0" spcFirstLastPara="1" rIns="0" wrap="square" tIns="0">
            <a:noAutofit/>
          </a:bodyPr>
          <a:lstStyle>
            <a:lvl1pPr lvl="0" marR="0" algn="l">
              <a:lnSpc>
                <a:spcPct val="120000"/>
              </a:lnSpc>
              <a:spcBef>
                <a:spcPts val="0"/>
              </a:spcBef>
              <a:spcAft>
                <a:spcPts val="0"/>
              </a:spcAft>
              <a:buSzPts val="1200"/>
              <a:buNone/>
              <a:defRPr sz="1200"/>
            </a:lvl1pPr>
            <a:lvl2pPr lvl="1" algn="l">
              <a:lnSpc>
                <a:spcPct val="120000"/>
              </a:lnSpc>
              <a:spcBef>
                <a:spcPts val="0"/>
              </a:spcBef>
              <a:spcAft>
                <a:spcPts val="0"/>
              </a:spcAft>
              <a:buSzPts val="1200"/>
              <a:buNone/>
              <a:defRPr sz="1200"/>
            </a:lvl2pPr>
            <a:lvl3pPr lvl="2" algn="l">
              <a:lnSpc>
                <a:spcPct val="120000"/>
              </a:lnSpc>
              <a:spcBef>
                <a:spcPts val="0"/>
              </a:spcBef>
              <a:spcAft>
                <a:spcPts val="0"/>
              </a:spcAft>
              <a:buSzPts val="1200"/>
              <a:buNone/>
              <a:defRPr sz="1200"/>
            </a:lvl3pPr>
            <a:lvl4pPr lvl="3" algn="l">
              <a:lnSpc>
                <a:spcPct val="120000"/>
              </a:lnSpc>
              <a:spcBef>
                <a:spcPts val="0"/>
              </a:spcBef>
              <a:spcAft>
                <a:spcPts val="0"/>
              </a:spcAft>
              <a:buSzPts val="1200"/>
              <a:buNone/>
              <a:defRPr sz="1200"/>
            </a:lvl4pPr>
            <a:lvl5pPr lvl="4" algn="l">
              <a:lnSpc>
                <a:spcPct val="120000"/>
              </a:lnSpc>
              <a:spcBef>
                <a:spcPts val="0"/>
              </a:spcBef>
              <a:spcAft>
                <a:spcPts val="0"/>
              </a:spcAft>
              <a:buSzPts val="1200"/>
              <a:buNone/>
              <a:defRPr sz="1200"/>
            </a:lvl5pPr>
            <a:lvl6pPr lvl="5" algn="l">
              <a:lnSpc>
                <a:spcPct val="120000"/>
              </a:lnSpc>
              <a:spcBef>
                <a:spcPts val="0"/>
              </a:spcBef>
              <a:spcAft>
                <a:spcPts val="0"/>
              </a:spcAft>
              <a:buSzPts val="1200"/>
              <a:buNone/>
              <a:defRPr sz="1200"/>
            </a:lvl6pPr>
            <a:lvl7pPr lvl="6" algn="l">
              <a:lnSpc>
                <a:spcPct val="120000"/>
              </a:lnSpc>
              <a:spcBef>
                <a:spcPts val="0"/>
              </a:spcBef>
              <a:spcAft>
                <a:spcPts val="0"/>
              </a:spcAft>
              <a:buSzPts val="1200"/>
              <a:buNone/>
              <a:defRPr sz="1200"/>
            </a:lvl7pPr>
            <a:lvl8pPr lvl="7" algn="l">
              <a:lnSpc>
                <a:spcPct val="120000"/>
              </a:lnSpc>
              <a:spcBef>
                <a:spcPts val="0"/>
              </a:spcBef>
              <a:spcAft>
                <a:spcPts val="0"/>
              </a:spcAft>
              <a:buSzPts val="1200"/>
              <a:buNone/>
              <a:defRPr sz="1200"/>
            </a:lvl8pPr>
            <a:lvl9pPr lvl="8" algn="l">
              <a:lnSpc>
                <a:spcPct val="120000"/>
              </a:lnSpc>
              <a:spcBef>
                <a:spcPts val="0"/>
              </a:spcBef>
              <a:spcAft>
                <a:spcPts val="0"/>
              </a:spcAft>
              <a:buSzPts val="1200"/>
              <a:buNone/>
              <a:defRPr sz="1200"/>
            </a:lvl9pPr>
          </a:lstStyle>
          <a:p/>
        </p:txBody>
      </p:sp>
      <p:sp>
        <p:nvSpPr>
          <p:cNvPr id="528" name="Google Shape;528;g1f03e763ce9_0_1136"/>
          <p:cNvSpPr txBox="1"/>
          <p:nvPr>
            <p:ph type="ctrTitle"/>
          </p:nvPr>
        </p:nvSpPr>
        <p:spPr>
          <a:xfrm>
            <a:off x="935733" y="2255517"/>
            <a:ext cx="4224600" cy="1467900"/>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9700"/>
              <a:buFont typeface="Optimistic Display"/>
              <a:buNone/>
              <a:defRPr b="1" sz="9700">
                <a:latin typeface="Optimistic Display"/>
                <a:ea typeface="Optimistic Display"/>
                <a:cs typeface="Optimistic Display"/>
                <a:sym typeface="Optimistic Display"/>
              </a:defRPr>
            </a:lvl1pPr>
            <a:lvl2pPr lvl="1" algn="l">
              <a:lnSpc>
                <a:spcPct val="100000"/>
              </a:lnSpc>
              <a:spcBef>
                <a:spcPts val="0"/>
              </a:spcBef>
              <a:spcAft>
                <a:spcPts val="0"/>
              </a:spcAft>
              <a:buSzPts val="9700"/>
              <a:buFont typeface="Optimistic Display"/>
              <a:buNone/>
              <a:defRPr b="1" sz="9700">
                <a:latin typeface="Optimistic Display"/>
                <a:ea typeface="Optimistic Display"/>
                <a:cs typeface="Optimistic Display"/>
                <a:sym typeface="Optimistic Display"/>
              </a:defRPr>
            </a:lvl2pPr>
            <a:lvl3pPr lvl="2" algn="l">
              <a:lnSpc>
                <a:spcPct val="100000"/>
              </a:lnSpc>
              <a:spcBef>
                <a:spcPts val="0"/>
              </a:spcBef>
              <a:spcAft>
                <a:spcPts val="0"/>
              </a:spcAft>
              <a:buSzPts val="9700"/>
              <a:buFont typeface="Optimistic Display"/>
              <a:buNone/>
              <a:defRPr b="1" sz="9700">
                <a:latin typeface="Optimistic Display"/>
                <a:ea typeface="Optimistic Display"/>
                <a:cs typeface="Optimistic Display"/>
                <a:sym typeface="Optimistic Display"/>
              </a:defRPr>
            </a:lvl3pPr>
            <a:lvl4pPr lvl="3" algn="l">
              <a:lnSpc>
                <a:spcPct val="100000"/>
              </a:lnSpc>
              <a:spcBef>
                <a:spcPts val="0"/>
              </a:spcBef>
              <a:spcAft>
                <a:spcPts val="0"/>
              </a:spcAft>
              <a:buSzPts val="9700"/>
              <a:buFont typeface="Optimistic Display"/>
              <a:buNone/>
              <a:defRPr b="1" sz="9700">
                <a:latin typeface="Optimistic Display"/>
                <a:ea typeface="Optimistic Display"/>
                <a:cs typeface="Optimistic Display"/>
                <a:sym typeface="Optimistic Display"/>
              </a:defRPr>
            </a:lvl4pPr>
            <a:lvl5pPr lvl="4" algn="l">
              <a:lnSpc>
                <a:spcPct val="100000"/>
              </a:lnSpc>
              <a:spcBef>
                <a:spcPts val="0"/>
              </a:spcBef>
              <a:spcAft>
                <a:spcPts val="0"/>
              </a:spcAft>
              <a:buSzPts val="9700"/>
              <a:buFont typeface="Optimistic Display"/>
              <a:buNone/>
              <a:defRPr b="1" sz="9700">
                <a:latin typeface="Optimistic Display"/>
                <a:ea typeface="Optimistic Display"/>
                <a:cs typeface="Optimistic Display"/>
                <a:sym typeface="Optimistic Display"/>
              </a:defRPr>
            </a:lvl5pPr>
            <a:lvl6pPr lvl="5" algn="l">
              <a:lnSpc>
                <a:spcPct val="100000"/>
              </a:lnSpc>
              <a:spcBef>
                <a:spcPts val="0"/>
              </a:spcBef>
              <a:spcAft>
                <a:spcPts val="0"/>
              </a:spcAft>
              <a:buSzPts val="9700"/>
              <a:buFont typeface="Optimistic Display"/>
              <a:buNone/>
              <a:defRPr b="1" sz="9700">
                <a:latin typeface="Optimistic Display"/>
                <a:ea typeface="Optimistic Display"/>
                <a:cs typeface="Optimistic Display"/>
                <a:sym typeface="Optimistic Display"/>
              </a:defRPr>
            </a:lvl6pPr>
            <a:lvl7pPr lvl="6" algn="l">
              <a:lnSpc>
                <a:spcPct val="100000"/>
              </a:lnSpc>
              <a:spcBef>
                <a:spcPts val="0"/>
              </a:spcBef>
              <a:spcAft>
                <a:spcPts val="0"/>
              </a:spcAft>
              <a:buSzPts val="9700"/>
              <a:buFont typeface="Optimistic Display"/>
              <a:buNone/>
              <a:defRPr b="1" sz="9700">
                <a:latin typeface="Optimistic Display"/>
                <a:ea typeface="Optimistic Display"/>
                <a:cs typeface="Optimistic Display"/>
                <a:sym typeface="Optimistic Display"/>
              </a:defRPr>
            </a:lvl7pPr>
            <a:lvl8pPr lvl="7" algn="l">
              <a:lnSpc>
                <a:spcPct val="100000"/>
              </a:lnSpc>
              <a:spcBef>
                <a:spcPts val="0"/>
              </a:spcBef>
              <a:spcAft>
                <a:spcPts val="0"/>
              </a:spcAft>
              <a:buSzPts val="9700"/>
              <a:buFont typeface="Optimistic Display"/>
              <a:buNone/>
              <a:defRPr b="1" sz="9700">
                <a:latin typeface="Optimistic Display"/>
                <a:ea typeface="Optimistic Display"/>
                <a:cs typeface="Optimistic Display"/>
                <a:sym typeface="Optimistic Display"/>
              </a:defRPr>
            </a:lvl8pPr>
            <a:lvl9pPr lvl="8" algn="l">
              <a:lnSpc>
                <a:spcPct val="100000"/>
              </a:lnSpc>
              <a:spcBef>
                <a:spcPts val="0"/>
              </a:spcBef>
              <a:spcAft>
                <a:spcPts val="0"/>
              </a:spcAft>
              <a:buSzPts val="9700"/>
              <a:buFont typeface="Optimistic Display"/>
              <a:buNone/>
              <a:defRPr b="1" sz="9700">
                <a:latin typeface="Optimistic Display"/>
                <a:ea typeface="Optimistic Display"/>
                <a:cs typeface="Optimistic Display"/>
                <a:sym typeface="Optimistic Display"/>
              </a:defRPr>
            </a:lvl9pPr>
          </a:lstStyle>
          <a:p/>
        </p:txBody>
      </p:sp>
      <p:sp>
        <p:nvSpPr>
          <p:cNvPr id="529" name="Google Shape;529;g1f03e763ce9_0_1136"/>
          <p:cNvSpPr txBox="1"/>
          <p:nvPr>
            <p:ph idx="2" type="subTitle"/>
          </p:nvPr>
        </p:nvSpPr>
        <p:spPr>
          <a:xfrm>
            <a:off x="935800" y="3639317"/>
            <a:ext cx="4224600" cy="231600"/>
          </a:xfrm>
          <a:prstGeom prst="rect">
            <a:avLst/>
          </a:prstGeom>
          <a:noFill/>
          <a:ln>
            <a:noFill/>
          </a:ln>
        </p:spPr>
        <p:txBody>
          <a:bodyPr anchorCtr="0" anchor="t" bIns="0" lIns="0" spcFirstLastPara="1" rIns="0" wrap="square" tIns="0">
            <a:noAutofit/>
          </a:bodyPr>
          <a:lstStyle>
            <a:lvl1pPr lvl="0" marR="0" algn="l">
              <a:lnSpc>
                <a:spcPct val="125000"/>
              </a:lnSpc>
              <a:spcBef>
                <a:spcPts val="0"/>
              </a:spcBef>
              <a:spcAft>
                <a:spcPts val="0"/>
              </a:spcAft>
              <a:buSzPts val="1200"/>
              <a:buNone/>
              <a:defRPr b="0" sz="1200"/>
            </a:lvl1pPr>
            <a:lvl2pPr lvl="1" algn="l">
              <a:lnSpc>
                <a:spcPct val="125000"/>
              </a:lnSpc>
              <a:spcBef>
                <a:spcPts val="0"/>
              </a:spcBef>
              <a:spcAft>
                <a:spcPts val="0"/>
              </a:spcAft>
              <a:buSzPts val="1200"/>
              <a:buNone/>
              <a:defRPr b="0" sz="1200"/>
            </a:lvl2pPr>
            <a:lvl3pPr lvl="2" algn="l">
              <a:lnSpc>
                <a:spcPct val="125000"/>
              </a:lnSpc>
              <a:spcBef>
                <a:spcPts val="0"/>
              </a:spcBef>
              <a:spcAft>
                <a:spcPts val="0"/>
              </a:spcAft>
              <a:buSzPts val="1200"/>
              <a:buNone/>
              <a:defRPr b="0" sz="1200"/>
            </a:lvl3pPr>
            <a:lvl4pPr lvl="3" algn="l">
              <a:lnSpc>
                <a:spcPct val="125000"/>
              </a:lnSpc>
              <a:spcBef>
                <a:spcPts val="0"/>
              </a:spcBef>
              <a:spcAft>
                <a:spcPts val="0"/>
              </a:spcAft>
              <a:buSzPts val="1200"/>
              <a:buNone/>
              <a:defRPr b="0" sz="1200"/>
            </a:lvl4pPr>
            <a:lvl5pPr lvl="4" algn="l">
              <a:lnSpc>
                <a:spcPct val="125000"/>
              </a:lnSpc>
              <a:spcBef>
                <a:spcPts val="0"/>
              </a:spcBef>
              <a:spcAft>
                <a:spcPts val="0"/>
              </a:spcAft>
              <a:buSzPts val="1200"/>
              <a:buNone/>
              <a:defRPr b="0" sz="1200"/>
            </a:lvl5pPr>
            <a:lvl6pPr lvl="5" algn="l">
              <a:lnSpc>
                <a:spcPct val="125000"/>
              </a:lnSpc>
              <a:spcBef>
                <a:spcPts val="0"/>
              </a:spcBef>
              <a:spcAft>
                <a:spcPts val="0"/>
              </a:spcAft>
              <a:buSzPts val="1200"/>
              <a:buNone/>
              <a:defRPr b="0" sz="1200"/>
            </a:lvl6pPr>
            <a:lvl7pPr lvl="6" algn="l">
              <a:lnSpc>
                <a:spcPct val="125000"/>
              </a:lnSpc>
              <a:spcBef>
                <a:spcPts val="0"/>
              </a:spcBef>
              <a:spcAft>
                <a:spcPts val="0"/>
              </a:spcAft>
              <a:buSzPts val="1200"/>
              <a:buNone/>
              <a:defRPr b="0" sz="1200"/>
            </a:lvl7pPr>
            <a:lvl8pPr lvl="7" algn="l">
              <a:lnSpc>
                <a:spcPct val="125000"/>
              </a:lnSpc>
              <a:spcBef>
                <a:spcPts val="0"/>
              </a:spcBef>
              <a:spcAft>
                <a:spcPts val="0"/>
              </a:spcAft>
              <a:buSzPts val="1200"/>
              <a:buNone/>
              <a:defRPr b="0" sz="1200"/>
            </a:lvl8pPr>
            <a:lvl9pPr lvl="8" algn="l">
              <a:lnSpc>
                <a:spcPct val="125000"/>
              </a:lnSpc>
              <a:spcBef>
                <a:spcPts val="0"/>
              </a:spcBef>
              <a:spcAft>
                <a:spcPts val="0"/>
              </a:spcAft>
              <a:buSzPts val="1200"/>
              <a:buNone/>
              <a:defRPr b="0" sz="1200"/>
            </a:lvl9pPr>
          </a:lstStyle>
          <a:p/>
        </p:txBody>
      </p:sp>
      <p:sp>
        <p:nvSpPr>
          <p:cNvPr id="530" name="Google Shape;530;g1f03e763ce9_0_1136"/>
          <p:cNvSpPr txBox="1"/>
          <p:nvPr>
            <p:ph idx="3" type="subTitle"/>
          </p:nvPr>
        </p:nvSpPr>
        <p:spPr>
          <a:xfrm>
            <a:off x="466350" y="6114283"/>
            <a:ext cx="4694100" cy="280500"/>
          </a:xfrm>
          <a:prstGeom prst="rect">
            <a:avLst/>
          </a:prstGeom>
          <a:noFill/>
          <a:ln>
            <a:noFill/>
          </a:ln>
        </p:spPr>
        <p:txBody>
          <a:bodyPr anchorCtr="0" anchor="b" bIns="0" lIns="0" spcFirstLastPara="1" rIns="0" wrap="square" tIns="0">
            <a:noAutofit/>
          </a:bodyPr>
          <a:lstStyle>
            <a:lvl1pPr lvl="0" marR="0" algn="l">
              <a:lnSpc>
                <a:spcPct val="100000"/>
              </a:lnSpc>
              <a:spcBef>
                <a:spcPts val="0"/>
              </a:spcBef>
              <a:spcAft>
                <a:spcPts val="0"/>
              </a:spcAft>
              <a:buSzPts val="1200"/>
              <a:buNone/>
              <a:defRPr b="0" sz="900"/>
            </a:lvl1pPr>
            <a:lvl2pPr lvl="1" algn="l">
              <a:lnSpc>
                <a:spcPct val="100000"/>
              </a:lnSpc>
              <a:spcBef>
                <a:spcPts val="0"/>
              </a:spcBef>
              <a:spcAft>
                <a:spcPts val="0"/>
              </a:spcAft>
              <a:buSzPts val="1200"/>
              <a:buNone/>
              <a:defRPr b="0" sz="900"/>
            </a:lvl2pPr>
            <a:lvl3pPr lvl="2" algn="l">
              <a:lnSpc>
                <a:spcPct val="100000"/>
              </a:lnSpc>
              <a:spcBef>
                <a:spcPts val="0"/>
              </a:spcBef>
              <a:spcAft>
                <a:spcPts val="0"/>
              </a:spcAft>
              <a:buSzPts val="1200"/>
              <a:buNone/>
              <a:defRPr b="0" sz="900"/>
            </a:lvl3pPr>
            <a:lvl4pPr lvl="3" algn="l">
              <a:lnSpc>
                <a:spcPct val="100000"/>
              </a:lnSpc>
              <a:spcBef>
                <a:spcPts val="0"/>
              </a:spcBef>
              <a:spcAft>
                <a:spcPts val="0"/>
              </a:spcAft>
              <a:buSzPts val="1200"/>
              <a:buNone/>
              <a:defRPr b="0" sz="900"/>
            </a:lvl4pPr>
            <a:lvl5pPr lvl="4" algn="l">
              <a:lnSpc>
                <a:spcPct val="100000"/>
              </a:lnSpc>
              <a:spcBef>
                <a:spcPts val="0"/>
              </a:spcBef>
              <a:spcAft>
                <a:spcPts val="0"/>
              </a:spcAft>
              <a:buSzPts val="1200"/>
              <a:buNone/>
              <a:defRPr b="0" sz="900"/>
            </a:lvl5pPr>
            <a:lvl6pPr lvl="5" algn="l">
              <a:lnSpc>
                <a:spcPct val="100000"/>
              </a:lnSpc>
              <a:spcBef>
                <a:spcPts val="0"/>
              </a:spcBef>
              <a:spcAft>
                <a:spcPts val="0"/>
              </a:spcAft>
              <a:buSzPts val="1200"/>
              <a:buNone/>
              <a:defRPr b="0" sz="900"/>
            </a:lvl6pPr>
            <a:lvl7pPr lvl="6" algn="l">
              <a:lnSpc>
                <a:spcPct val="100000"/>
              </a:lnSpc>
              <a:spcBef>
                <a:spcPts val="0"/>
              </a:spcBef>
              <a:spcAft>
                <a:spcPts val="0"/>
              </a:spcAft>
              <a:buSzPts val="1200"/>
              <a:buNone/>
              <a:defRPr b="0" sz="900"/>
            </a:lvl7pPr>
            <a:lvl8pPr lvl="7" algn="l">
              <a:lnSpc>
                <a:spcPct val="100000"/>
              </a:lnSpc>
              <a:spcBef>
                <a:spcPts val="0"/>
              </a:spcBef>
              <a:spcAft>
                <a:spcPts val="0"/>
              </a:spcAft>
              <a:buSzPts val="1200"/>
              <a:buNone/>
              <a:defRPr b="0" sz="900"/>
            </a:lvl8pPr>
            <a:lvl9pPr lvl="8" algn="l">
              <a:lnSpc>
                <a:spcPct val="100000"/>
              </a:lnSpc>
              <a:spcBef>
                <a:spcPts val="0"/>
              </a:spcBef>
              <a:spcAft>
                <a:spcPts val="0"/>
              </a:spcAft>
              <a:buSzPts val="1200"/>
              <a:buNone/>
              <a:defRPr b="0" sz="900"/>
            </a:lvl9pPr>
          </a:lstStyle>
          <a:p/>
        </p:txBody>
      </p:sp>
      <p:sp>
        <p:nvSpPr>
          <p:cNvPr id="531" name="Google Shape;531;g1f03e763ce9_0_1136"/>
          <p:cNvSpPr txBox="1"/>
          <p:nvPr>
            <p:ph idx="4" type="ctrTitle"/>
          </p:nvPr>
        </p:nvSpPr>
        <p:spPr>
          <a:xfrm>
            <a:off x="7037833" y="2255517"/>
            <a:ext cx="4224600" cy="1467900"/>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9700"/>
              <a:buFont typeface="Optimistic Display"/>
              <a:buNone/>
              <a:defRPr b="1" sz="9700">
                <a:latin typeface="Optimistic Display"/>
                <a:ea typeface="Optimistic Display"/>
                <a:cs typeface="Optimistic Display"/>
                <a:sym typeface="Optimistic Display"/>
              </a:defRPr>
            </a:lvl1pPr>
            <a:lvl2pPr lvl="1" algn="l">
              <a:lnSpc>
                <a:spcPct val="100000"/>
              </a:lnSpc>
              <a:spcBef>
                <a:spcPts val="0"/>
              </a:spcBef>
              <a:spcAft>
                <a:spcPts val="0"/>
              </a:spcAft>
              <a:buSzPts val="9700"/>
              <a:buFont typeface="Optimistic Display"/>
              <a:buNone/>
              <a:defRPr b="1" sz="9700">
                <a:latin typeface="Optimistic Display"/>
                <a:ea typeface="Optimistic Display"/>
                <a:cs typeface="Optimistic Display"/>
                <a:sym typeface="Optimistic Display"/>
              </a:defRPr>
            </a:lvl2pPr>
            <a:lvl3pPr lvl="2" algn="l">
              <a:lnSpc>
                <a:spcPct val="100000"/>
              </a:lnSpc>
              <a:spcBef>
                <a:spcPts val="0"/>
              </a:spcBef>
              <a:spcAft>
                <a:spcPts val="0"/>
              </a:spcAft>
              <a:buSzPts val="9700"/>
              <a:buFont typeface="Optimistic Display"/>
              <a:buNone/>
              <a:defRPr b="1" sz="9700">
                <a:latin typeface="Optimistic Display"/>
                <a:ea typeface="Optimistic Display"/>
                <a:cs typeface="Optimistic Display"/>
                <a:sym typeface="Optimistic Display"/>
              </a:defRPr>
            </a:lvl3pPr>
            <a:lvl4pPr lvl="3" algn="l">
              <a:lnSpc>
                <a:spcPct val="100000"/>
              </a:lnSpc>
              <a:spcBef>
                <a:spcPts val="0"/>
              </a:spcBef>
              <a:spcAft>
                <a:spcPts val="0"/>
              </a:spcAft>
              <a:buSzPts val="9700"/>
              <a:buFont typeface="Optimistic Display"/>
              <a:buNone/>
              <a:defRPr b="1" sz="9700">
                <a:latin typeface="Optimistic Display"/>
                <a:ea typeface="Optimistic Display"/>
                <a:cs typeface="Optimistic Display"/>
                <a:sym typeface="Optimistic Display"/>
              </a:defRPr>
            </a:lvl4pPr>
            <a:lvl5pPr lvl="4" algn="l">
              <a:lnSpc>
                <a:spcPct val="100000"/>
              </a:lnSpc>
              <a:spcBef>
                <a:spcPts val="0"/>
              </a:spcBef>
              <a:spcAft>
                <a:spcPts val="0"/>
              </a:spcAft>
              <a:buSzPts val="9700"/>
              <a:buFont typeface="Optimistic Display"/>
              <a:buNone/>
              <a:defRPr b="1" sz="9700">
                <a:latin typeface="Optimistic Display"/>
                <a:ea typeface="Optimistic Display"/>
                <a:cs typeface="Optimistic Display"/>
                <a:sym typeface="Optimistic Display"/>
              </a:defRPr>
            </a:lvl5pPr>
            <a:lvl6pPr lvl="5" algn="l">
              <a:lnSpc>
                <a:spcPct val="100000"/>
              </a:lnSpc>
              <a:spcBef>
                <a:spcPts val="0"/>
              </a:spcBef>
              <a:spcAft>
                <a:spcPts val="0"/>
              </a:spcAft>
              <a:buSzPts val="9700"/>
              <a:buFont typeface="Optimistic Display"/>
              <a:buNone/>
              <a:defRPr b="1" sz="9700">
                <a:latin typeface="Optimistic Display"/>
                <a:ea typeface="Optimistic Display"/>
                <a:cs typeface="Optimistic Display"/>
                <a:sym typeface="Optimistic Display"/>
              </a:defRPr>
            </a:lvl6pPr>
            <a:lvl7pPr lvl="6" algn="l">
              <a:lnSpc>
                <a:spcPct val="100000"/>
              </a:lnSpc>
              <a:spcBef>
                <a:spcPts val="0"/>
              </a:spcBef>
              <a:spcAft>
                <a:spcPts val="0"/>
              </a:spcAft>
              <a:buSzPts val="9700"/>
              <a:buFont typeface="Optimistic Display"/>
              <a:buNone/>
              <a:defRPr b="1" sz="9700">
                <a:latin typeface="Optimistic Display"/>
                <a:ea typeface="Optimistic Display"/>
                <a:cs typeface="Optimistic Display"/>
                <a:sym typeface="Optimistic Display"/>
              </a:defRPr>
            </a:lvl7pPr>
            <a:lvl8pPr lvl="7" algn="l">
              <a:lnSpc>
                <a:spcPct val="100000"/>
              </a:lnSpc>
              <a:spcBef>
                <a:spcPts val="0"/>
              </a:spcBef>
              <a:spcAft>
                <a:spcPts val="0"/>
              </a:spcAft>
              <a:buSzPts val="9700"/>
              <a:buFont typeface="Optimistic Display"/>
              <a:buNone/>
              <a:defRPr b="1" sz="9700">
                <a:latin typeface="Optimistic Display"/>
                <a:ea typeface="Optimistic Display"/>
                <a:cs typeface="Optimistic Display"/>
                <a:sym typeface="Optimistic Display"/>
              </a:defRPr>
            </a:lvl8pPr>
            <a:lvl9pPr lvl="8" algn="l">
              <a:lnSpc>
                <a:spcPct val="100000"/>
              </a:lnSpc>
              <a:spcBef>
                <a:spcPts val="0"/>
              </a:spcBef>
              <a:spcAft>
                <a:spcPts val="0"/>
              </a:spcAft>
              <a:buSzPts val="9700"/>
              <a:buFont typeface="Optimistic Display"/>
              <a:buNone/>
              <a:defRPr b="1" sz="9700">
                <a:latin typeface="Optimistic Display"/>
                <a:ea typeface="Optimistic Display"/>
                <a:cs typeface="Optimistic Display"/>
                <a:sym typeface="Optimistic Display"/>
              </a:defRPr>
            </a:lvl9pPr>
          </a:lstStyle>
          <a:p/>
        </p:txBody>
      </p:sp>
      <p:sp>
        <p:nvSpPr>
          <p:cNvPr id="532" name="Google Shape;532;g1f03e763ce9_0_1136"/>
          <p:cNvSpPr txBox="1"/>
          <p:nvPr>
            <p:ph idx="5" type="subTitle"/>
          </p:nvPr>
        </p:nvSpPr>
        <p:spPr>
          <a:xfrm>
            <a:off x="7037900" y="3639317"/>
            <a:ext cx="4224600" cy="231600"/>
          </a:xfrm>
          <a:prstGeom prst="rect">
            <a:avLst/>
          </a:prstGeom>
          <a:noFill/>
          <a:ln>
            <a:noFill/>
          </a:ln>
        </p:spPr>
        <p:txBody>
          <a:bodyPr anchorCtr="0" anchor="t" bIns="0" lIns="0" spcFirstLastPara="1" rIns="0" wrap="square" tIns="0">
            <a:noAutofit/>
          </a:bodyPr>
          <a:lstStyle>
            <a:lvl1pPr lvl="0" marR="0" algn="l">
              <a:lnSpc>
                <a:spcPct val="125000"/>
              </a:lnSpc>
              <a:spcBef>
                <a:spcPts val="0"/>
              </a:spcBef>
              <a:spcAft>
                <a:spcPts val="0"/>
              </a:spcAft>
              <a:buSzPts val="1200"/>
              <a:buNone/>
              <a:defRPr b="0" sz="1200"/>
            </a:lvl1pPr>
            <a:lvl2pPr lvl="1" algn="l">
              <a:lnSpc>
                <a:spcPct val="125000"/>
              </a:lnSpc>
              <a:spcBef>
                <a:spcPts val="0"/>
              </a:spcBef>
              <a:spcAft>
                <a:spcPts val="0"/>
              </a:spcAft>
              <a:buSzPts val="1200"/>
              <a:buNone/>
              <a:defRPr b="0" sz="1200"/>
            </a:lvl2pPr>
            <a:lvl3pPr lvl="2" algn="l">
              <a:lnSpc>
                <a:spcPct val="125000"/>
              </a:lnSpc>
              <a:spcBef>
                <a:spcPts val="0"/>
              </a:spcBef>
              <a:spcAft>
                <a:spcPts val="0"/>
              </a:spcAft>
              <a:buSzPts val="1200"/>
              <a:buNone/>
              <a:defRPr b="0" sz="1200"/>
            </a:lvl3pPr>
            <a:lvl4pPr lvl="3" algn="l">
              <a:lnSpc>
                <a:spcPct val="125000"/>
              </a:lnSpc>
              <a:spcBef>
                <a:spcPts val="0"/>
              </a:spcBef>
              <a:spcAft>
                <a:spcPts val="0"/>
              </a:spcAft>
              <a:buSzPts val="1200"/>
              <a:buNone/>
              <a:defRPr b="0" sz="1200"/>
            </a:lvl4pPr>
            <a:lvl5pPr lvl="4" algn="l">
              <a:lnSpc>
                <a:spcPct val="125000"/>
              </a:lnSpc>
              <a:spcBef>
                <a:spcPts val="0"/>
              </a:spcBef>
              <a:spcAft>
                <a:spcPts val="0"/>
              </a:spcAft>
              <a:buSzPts val="1200"/>
              <a:buNone/>
              <a:defRPr b="0" sz="1200"/>
            </a:lvl5pPr>
            <a:lvl6pPr lvl="5" algn="l">
              <a:lnSpc>
                <a:spcPct val="125000"/>
              </a:lnSpc>
              <a:spcBef>
                <a:spcPts val="0"/>
              </a:spcBef>
              <a:spcAft>
                <a:spcPts val="0"/>
              </a:spcAft>
              <a:buSzPts val="1200"/>
              <a:buNone/>
              <a:defRPr b="0" sz="1200"/>
            </a:lvl6pPr>
            <a:lvl7pPr lvl="6" algn="l">
              <a:lnSpc>
                <a:spcPct val="125000"/>
              </a:lnSpc>
              <a:spcBef>
                <a:spcPts val="0"/>
              </a:spcBef>
              <a:spcAft>
                <a:spcPts val="0"/>
              </a:spcAft>
              <a:buSzPts val="1200"/>
              <a:buNone/>
              <a:defRPr b="0" sz="1200"/>
            </a:lvl7pPr>
            <a:lvl8pPr lvl="7" algn="l">
              <a:lnSpc>
                <a:spcPct val="125000"/>
              </a:lnSpc>
              <a:spcBef>
                <a:spcPts val="0"/>
              </a:spcBef>
              <a:spcAft>
                <a:spcPts val="0"/>
              </a:spcAft>
              <a:buSzPts val="1200"/>
              <a:buNone/>
              <a:defRPr b="0" sz="1200"/>
            </a:lvl8pPr>
            <a:lvl9pPr lvl="8" algn="l">
              <a:lnSpc>
                <a:spcPct val="125000"/>
              </a:lnSpc>
              <a:spcBef>
                <a:spcPts val="0"/>
              </a:spcBef>
              <a:spcAft>
                <a:spcPts val="0"/>
              </a:spcAft>
              <a:buSzPts val="1200"/>
              <a:buNone/>
              <a:defRPr b="0" sz="1200"/>
            </a:lvl9pPr>
          </a:lstStyle>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7_Stats (Three)">
  <p:cSld name="TITLE_1_1_1_2">
    <p:bg>
      <p:bgPr>
        <a:solidFill>
          <a:schemeClr val="accent3"/>
        </a:solidFill>
      </p:bgPr>
    </p:bg>
    <p:spTree>
      <p:nvGrpSpPr>
        <p:cNvPr id="533" name="Shape 533"/>
        <p:cNvGrpSpPr/>
        <p:nvPr/>
      </p:nvGrpSpPr>
      <p:grpSpPr>
        <a:xfrm>
          <a:off x="0" y="0"/>
          <a:ext cx="0" cy="0"/>
          <a:chOff x="0" y="0"/>
          <a:chExt cx="0" cy="0"/>
        </a:xfrm>
      </p:grpSpPr>
      <p:sp>
        <p:nvSpPr>
          <p:cNvPr id="534" name="Google Shape;534;g1f03e763ce9_0_1143"/>
          <p:cNvSpPr txBox="1"/>
          <p:nvPr>
            <p:ph idx="1" type="subTitle"/>
          </p:nvPr>
        </p:nvSpPr>
        <p:spPr>
          <a:xfrm>
            <a:off x="466350" y="466350"/>
            <a:ext cx="5163300" cy="231600"/>
          </a:xfrm>
          <a:prstGeom prst="rect">
            <a:avLst/>
          </a:prstGeom>
          <a:noFill/>
          <a:ln>
            <a:noFill/>
          </a:ln>
        </p:spPr>
        <p:txBody>
          <a:bodyPr anchorCtr="0" anchor="t" bIns="0" lIns="0" spcFirstLastPara="1" rIns="0" wrap="square" tIns="0">
            <a:noAutofit/>
          </a:bodyPr>
          <a:lstStyle>
            <a:lvl1pPr lvl="0" marR="0" algn="l">
              <a:lnSpc>
                <a:spcPct val="120000"/>
              </a:lnSpc>
              <a:spcBef>
                <a:spcPts val="0"/>
              </a:spcBef>
              <a:spcAft>
                <a:spcPts val="0"/>
              </a:spcAft>
              <a:buSzPts val="1200"/>
              <a:buNone/>
              <a:defRPr sz="1200"/>
            </a:lvl1pPr>
            <a:lvl2pPr lvl="1" algn="l">
              <a:lnSpc>
                <a:spcPct val="120000"/>
              </a:lnSpc>
              <a:spcBef>
                <a:spcPts val="0"/>
              </a:spcBef>
              <a:spcAft>
                <a:spcPts val="0"/>
              </a:spcAft>
              <a:buSzPts val="1200"/>
              <a:buNone/>
              <a:defRPr sz="1200"/>
            </a:lvl2pPr>
            <a:lvl3pPr lvl="2" algn="l">
              <a:lnSpc>
                <a:spcPct val="120000"/>
              </a:lnSpc>
              <a:spcBef>
                <a:spcPts val="0"/>
              </a:spcBef>
              <a:spcAft>
                <a:spcPts val="0"/>
              </a:spcAft>
              <a:buSzPts val="1200"/>
              <a:buNone/>
              <a:defRPr sz="1200"/>
            </a:lvl3pPr>
            <a:lvl4pPr lvl="3" algn="l">
              <a:lnSpc>
                <a:spcPct val="120000"/>
              </a:lnSpc>
              <a:spcBef>
                <a:spcPts val="0"/>
              </a:spcBef>
              <a:spcAft>
                <a:spcPts val="0"/>
              </a:spcAft>
              <a:buSzPts val="1200"/>
              <a:buNone/>
              <a:defRPr sz="1200"/>
            </a:lvl4pPr>
            <a:lvl5pPr lvl="4" algn="l">
              <a:lnSpc>
                <a:spcPct val="120000"/>
              </a:lnSpc>
              <a:spcBef>
                <a:spcPts val="0"/>
              </a:spcBef>
              <a:spcAft>
                <a:spcPts val="0"/>
              </a:spcAft>
              <a:buSzPts val="1200"/>
              <a:buNone/>
              <a:defRPr sz="1200"/>
            </a:lvl5pPr>
            <a:lvl6pPr lvl="5" algn="l">
              <a:lnSpc>
                <a:spcPct val="120000"/>
              </a:lnSpc>
              <a:spcBef>
                <a:spcPts val="0"/>
              </a:spcBef>
              <a:spcAft>
                <a:spcPts val="0"/>
              </a:spcAft>
              <a:buSzPts val="1200"/>
              <a:buNone/>
              <a:defRPr sz="1200"/>
            </a:lvl6pPr>
            <a:lvl7pPr lvl="6" algn="l">
              <a:lnSpc>
                <a:spcPct val="120000"/>
              </a:lnSpc>
              <a:spcBef>
                <a:spcPts val="0"/>
              </a:spcBef>
              <a:spcAft>
                <a:spcPts val="0"/>
              </a:spcAft>
              <a:buSzPts val="1200"/>
              <a:buNone/>
              <a:defRPr sz="1200"/>
            </a:lvl7pPr>
            <a:lvl8pPr lvl="7" algn="l">
              <a:lnSpc>
                <a:spcPct val="120000"/>
              </a:lnSpc>
              <a:spcBef>
                <a:spcPts val="0"/>
              </a:spcBef>
              <a:spcAft>
                <a:spcPts val="0"/>
              </a:spcAft>
              <a:buSzPts val="1200"/>
              <a:buNone/>
              <a:defRPr sz="1200"/>
            </a:lvl8pPr>
            <a:lvl9pPr lvl="8" algn="l">
              <a:lnSpc>
                <a:spcPct val="120000"/>
              </a:lnSpc>
              <a:spcBef>
                <a:spcPts val="0"/>
              </a:spcBef>
              <a:spcAft>
                <a:spcPts val="0"/>
              </a:spcAft>
              <a:buSzPts val="1200"/>
              <a:buNone/>
              <a:defRPr sz="1200"/>
            </a:lvl9pPr>
          </a:lstStyle>
          <a:p/>
        </p:txBody>
      </p:sp>
      <p:sp>
        <p:nvSpPr>
          <p:cNvPr id="535" name="Google Shape;535;g1f03e763ce9_0_1143"/>
          <p:cNvSpPr txBox="1"/>
          <p:nvPr>
            <p:ph type="ctrTitle"/>
          </p:nvPr>
        </p:nvSpPr>
        <p:spPr>
          <a:xfrm>
            <a:off x="935733" y="2633650"/>
            <a:ext cx="2816400" cy="979800"/>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6400"/>
              <a:buFont typeface="Optimistic Display"/>
              <a:buNone/>
              <a:defRPr b="1" sz="6400">
                <a:latin typeface="Optimistic Display"/>
                <a:ea typeface="Optimistic Display"/>
                <a:cs typeface="Optimistic Display"/>
                <a:sym typeface="Optimistic Display"/>
              </a:defRPr>
            </a:lvl1pPr>
            <a:lvl2pPr lvl="1" algn="l">
              <a:lnSpc>
                <a:spcPct val="100000"/>
              </a:lnSpc>
              <a:spcBef>
                <a:spcPts val="0"/>
              </a:spcBef>
              <a:spcAft>
                <a:spcPts val="0"/>
              </a:spcAft>
              <a:buSzPts val="6400"/>
              <a:buFont typeface="Optimistic Display"/>
              <a:buNone/>
              <a:defRPr b="1" sz="6400">
                <a:latin typeface="Optimistic Display"/>
                <a:ea typeface="Optimistic Display"/>
                <a:cs typeface="Optimistic Display"/>
                <a:sym typeface="Optimistic Display"/>
              </a:defRPr>
            </a:lvl2pPr>
            <a:lvl3pPr lvl="2" algn="l">
              <a:lnSpc>
                <a:spcPct val="100000"/>
              </a:lnSpc>
              <a:spcBef>
                <a:spcPts val="0"/>
              </a:spcBef>
              <a:spcAft>
                <a:spcPts val="0"/>
              </a:spcAft>
              <a:buSzPts val="6400"/>
              <a:buFont typeface="Optimistic Display"/>
              <a:buNone/>
              <a:defRPr b="1" sz="6400">
                <a:latin typeface="Optimistic Display"/>
                <a:ea typeface="Optimistic Display"/>
                <a:cs typeface="Optimistic Display"/>
                <a:sym typeface="Optimistic Display"/>
              </a:defRPr>
            </a:lvl3pPr>
            <a:lvl4pPr lvl="3" algn="l">
              <a:lnSpc>
                <a:spcPct val="100000"/>
              </a:lnSpc>
              <a:spcBef>
                <a:spcPts val="0"/>
              </a:spcBef>
              <a:spcAft>
                <a:spcPts val="0"/>
              </a:spcAft>
              <a:buSzPts val="6400"/>
              <a:buFont typeface="Optimistic Display"/>
              <a:buNone/>
              <a:defRPr b="1" sz="6400">
                <a:latin typeface="Optimistic Display"/>
                <a:ea typeface="Optimistic Display"/>
                <a:cs typeface="Optimistic Display"/>
                <a:sym typeface="Optimistic Display"/>
              </a:defRPr>
            </a:lvl4pPr>
            <a:lvl5pPr lvl="4" algn="l">
              <a:lnSpc>
                <a:spcPct val="100000"/>
              </a:lnSpc>
              <a:spcBef>
                <a:spcPts val="0"/>
              </a:spcBef>
              <a:spcAft>
                <a:spcPts val="0"/>
              </a:spcAft>
              <a:buSzPts val="6400"/>
              <a:buFont typeface="Optimistic Display"/>
              <a:buNone/>
              <a:defRPr b="1" sz="6400">
                <a:latin typeface="Optimistic Display"/>
                <a:ea typeface="Optimistic Display"/>
                <a:cs typeface="Optimistic Display"/>
                <a:sym typeface="Optimistic Display"/>
              </a:defRPr>
            </a:lvl5pPr>
            <a:lvl6pPr lvl="5" algn="l">
              <a:lnSpc>
                <a:spcPct val="100000"/>
              </a:lnSpc>
              <a:spcBef>
                <a:spcPts val="0"/>
              </a:spcBef>
              <a:spcAft>
                <a:spcPts val="0"/>
              </a:spcAft>
              <a:buSzPts val="6400"/>
              <a:buFont typeface="Optimistic Display"/>
              <a:buNone/>
              <a:defRPr b="1" sz="6400">
                <a:latin typeface="Optimistic Display"/>
                <a:ea typeface="Optimistic Display"/>
                <a:cs typeface="Optimistic Display"/>
                <a:sym typeface="Optimistic Display"/>
              </a:defRPr>
            </a:lvl6pPr>
            <a:lvl7pPr lvl="6" algn="l">
              <a:lnSpc>
                <a:spcPct val="100000"/>
              </a:lnSpc>
              <a:spcBef>
                <a:spcPts val="0"/>
              </a:spcBef>
              <a:spcAft>
                <a:spcPts val="0"/>
              </a:spcAft>
              <a:buSzPts val="6400"/>
              <a:buFont typeface="Optimistic Display"/>
              <a:buNone/>
              <a:defRPr b="1" sz="6400">
                <a:latin typeface="Optimistic Display"/>
                <a:ea typeface="Optimistic Display"/>
                <a:cs typeface="Optimistic Display"/>
                <a:sym typeface="Optimistic Display"/>
              </a:defRPr>
            </a:lvl7pPr>
            <a:lvl8pPr lvl="7" algn="l">
              <a:lnSpc>
                <a:spcPct val="100000"/>
              </a:lnSpc>
              <a:spcBef>
                <a:spcPts val="0"/>
              </a:spcBef>
              <a:spcAft>
                <a:spcPts val="0"/>
              </a:spcAft>
              <a:buSzPts val="6400"/>
              <a:buFont typeface="Optimistic Display"/>
              <a:buNone/>
              <a:defRPr b="1" sz="6400">
                <a:latin typeface="Optimistic Display"/>
                <a:ea typeface="Optimistic Display"/>
                <a:cs typeface="Optimistic Display"/>
                <a:sym typeface="Optimistic Display"/>
              </a:defRPr>
            </a:lvl8pPr>
            <a:lvl9pPr lvl="8" algn="l">
              <a:lnSpc>
                <a:spcPct val="100000"/>
              </a:lnSpc>
              <a:spcBef>
                <a:spcPts val="0"/>
              </a:spcBef>
              <a:spcAft>
                <a:spcPts val="0"/>
              </a:spcAft>
              <a:buSzPts val="6400"/>
              <a:buFont typeface="Optimistic Display"/>
              <a:buNone/>
              <a:defRPr b="1" sz="6400">
                <a:latin typeface="Optimistic Display"/>
                <a:ea typeface="Optimistic Display"/>
                <a:cs typeface="Optimistic Display"/>
                <a:sym typeface="Optimistic Display"/>
              </a:defRPr>
            </a:lvl9pPr>
          </a:lstStyle>
          <a:p/>
        </p:txBody>
      </p:sp>
      <p:sp>
        <p:nvSpPr>
          <p:cNvPr id="536" name="Google Shape;536;g1f03e763ce9_0_1143"/>
          <p:cNvSpPr txBox="1"/>
          <p:nvPr>
            <p:ph idx="2" type="subTitle"/>
          </p:nvPr>
        </p:nvSpPr>
        <p:spPr>
          <a:xfrm>
            <a:off x="935800" y="3639317"/>
            <a:ext cx="2816400" cy="231600"/>
          </a:xfrm>
          <a:prstGeom prst="rect">
            <a:avLst/>
          </a:prstGeom>
          <a:noFill/>
          <a:ln>
            <a:noFill/>
          </a:ln>
        </p:spPr>
        <p:txBody>
          <a:bodyPr anchorCtr="0" anchor="t" bIns="0" lIns="0" spcFirstLastPara="1" rIns="0" wrap="square" tIns="0">
            <a:noAutofit/>
          </a:bodyPr>
          <a:lstStyle>
            <a:lvl1pPr lvl="0" marR="0" algn="l">
              <a:lnSpc>
                <a:spcPct val="125000"/>
              </a:lnSpc>
              <a:spcBef>
                <a:spcPts val="0"/>
              </a:spcBef>
              <a:spcAft>
                <a:spcPts val="0"/>
              </a:spcAft>
              <a:buSzPts val="1200"/>
              <a:buNone/>
              <a:defRPr b="0" sz="1200"/>
            </a:lvl1pPr>
            <a:lvl2pPr lvl="1" algn="l">
              <a:lnSpc>
                <a:spcPct val="125000"/>
              </a:lnSpc>
              <a:spcBef>
                <a:spcPts val="0"/>
              </a:spcBef>
              <a:spcAft>
                <a:spcPts val="0"/>
              </a:spcAft>
              <a:buSzPts val="1200"/>
              <a:buNone/>
              <a:defRPr b="0" sz="1200"/>
            </a:lvl2pPr>
            <a:lvl3pPr lvl="2" algn="l">
              <a:lnSpc>
                <a:spcPct val="125000"/>
              </a:lnSpc>
              <a:spcBef>
                <a:spcPts val="0"/>
              </a:spcBef>
              <a:spcAft>
                <a:spcPts val="0"/>
              </a:spcAft>
              <a:buSzPts val="1200"/>
              <a:buNone/>
              <a:defRPr b="0" sz="1200"/>
            </a:lvl3pPr>
            <a:lvl4pPr lvl="3" algn="l">
              <a:lnSpc>
                <a:spcPct val="125000"/>
              </a:lnSpc>
              <a:spcBef>
                <a:spcPts val="0"/>
              </a:spcBef>
              <a:spcAft>
                <a:spcPts val="0"/>
              </a:spcAft>
              <a:buSzPts val="1200"/>
              <a:buNone/>
              <a:defRPr b="0" sz="1200"/>
            </a:lvl4pPr>
            <a:lvl5pPr lvl="4" algn="l">
              <a:lnSpc>
                <a:spcPct val="125000"/>
              </a:lnSpc>
              <a:spcBef>
                <a:spcPts val="0"/>
              </a:spcBef>
              <a:spcAft>
                <a:spcPts val="0"/>
              </a:spcAft>
              <a:buSzPts val="1200"/>
              <a:buNone/>
              <a:defRPr b="0" sz="1200"/>
            </a:lvl5pPr>
            <a:lvl6pPr lvl="5" algn="l">
              <a:lnSpc>
                <a:spcPct val="125000"/>
              </a:lnSpc>
              <a:spcBef>
                <a:spcPts val="0"/>
              </a:spcBef>
              <a:spcAft>
                <a:spcPts val="0"/>
              </a:spcAft>
              <a:buSzPts val="1200"/>
              <a:buNone/>
              <a:defRPr b="0" sz="1200"/>
            </a:lvl6pPr>
            <a:lvl7pPr lvl="6" algn="l">
              <a:lnSpc>
                <a:spcPct val="125000"/>
              </a:lnSpc>
              <a:spcBef>
                <a:spcPts val="0"/>
              </a:spcBef>
              <a:spcAft>
                <a:spcPts val="0"/>
              </a:spcAft>
              <a:buSzPts val="1200"/>
              <a:buNone/>
              <a:defRPr b="0" sz="1200"/>
            </a:lvl7pPr>
            <a:lvl8pPr lvl="7" algn="l">
              <a:lnSpc>
                <a:spcPct val="125000"/>
              </a:lnSpc>
              <a:spcBef>
                <a:spcPts val="0"/>
              </a:spcBef>
              <a:spcAft>
                <a:spcPts val="0"/>
              </a:spcAft>
              <a:buSzPts val="1200"/>
              <a:buNone/>
              <a:defRPr b="0" sz="1200"/>
            </a:lvl8pPr>
            <a:lvl9pPr lvl="8" algn="l">
              <a:lnSpc>
                <a:spcPct val="125000"/>
              </a:lnSpc>
              <a:spcBef>
                <a:spcPts val="0"/>
              </a:spcBef>
              <a:spcAft>
                <a:spcPts val="0"/>
              </a:spcAft>
              <a:buSzPts val="1200"/>
              <a:buNone/>
              <a:defRPr b="0" sz="1200"/>
            </a:lvl9pPr>
          </a:lstStyle>
          <a:p/>
        </p:txBody>
      </p:sp>
      <p:sp>
        <p:nvSpPr>
          <p:cNvPr id="537" name="Google Shape;537;g1f03e763ce9_0_1143"/>
          <p:cNvSpPr txBox="1"/>
          <p:nvPr>
            <p:ph idx="3" type="subTitle"/>
          </p:nvPr>
        </p:nvSpPr>
        <p:spPr>
          <a:xfrm>
            <a:off x="466350" y="6114283"/>
            <a:ext cx="4694100" cy="280500"/>
          </a:xfrm>
          <a:prstGeom prst="rect">
            <a:avLst/>
          </a:prstGeom>
          <a:noFill/>
          <a:ln>
            <a:noFill/>
          </a:ln>
        </p:spPr>
        <p:txBody>
          <a:bodyPr anchorCtr="0" anchor="b" bIns="0" lIns="0" spcFirstLastPara="1" rIns="0" wrap="square" tIns="0">
            <a:noAutofit/>
          </a:bodyPr>
          <a:lstStyle>
            <a:lvl1pPr lvl="0" marR="0" algn="l">
              <a:lnSpc>
                <a:spcPct val="100000"/>
              </a:lnSpc>
              <a:spcBef>
                <a:spcPts val="0"/>
              </a:spcBef>
              <a:spcAft>
                <a:spcPts val="0"/>
              </a:spcAft>
              <a:buSzPts val="1200"/>
              <a:buNone/>
              <a:defRPr b="0" sz="900"/>
            </a:lvl1pPr>
            <a:lvl2pPr lvl="1" algn="l">
              <a:lnSpc>
                <a:spcPct val="100000"/>
              </a:lnSpc>
              <a:spcBef>
                <a:spcPts val="0"/>
              </a:spcBef>
              <a:spcAft>
                <a:spcPts val="0"/>
              </a:spcAft>
              <a:buSzPts val="1200"/>
              <a:buNone/>
              <a:defRPr b="0" sz="900"/>
            </a:lvl2pPr>
            <a:lvl3pPr lvl="2" algn="l">
              <a:lnSpc>
                <a:spcPct val="100000"/>
              </a:lnSpc>
              <a:spcBef>
                <a:spcPts val="0"/>
              </a:spcBef>
              <a:spcAft>
                <a:spcPts val="0"/>
              </a:spcAft>
              <a:buSzPts val="1200"/>
              <a:buNone/>
              <a:defRPr b="0" sz="900"/>
            </a:lvl3pPr>
            <a:lvl4pPr lvl="3" algn="l">
              <a:lnSpc>
                <a:spcPct val="100000"/>
              </a:lnSpc>
              <a:spcBef>
                <a:spcPts val="0"/>
              </a:spcBef>
              <a:spcAft>
                <a:spcPts val="0"/>
              </a:spcAft>
              <a:buSzPts val="1200"/>
              <a:buNone/>
              <a:defRPr b="0" sz="900"/>
            </a:lvl4pPr>
            <a:lvl5pPr lvl="4" algn="l">
              <a:lnSpc>
                <a:spcPct val="100000"/>
              </a:lnSpc>
              <a:spcBef>
                <a:spcPts val="0"/>
              </a:spcBef>
              <a:spcAft>
                <a:spcPts val="0"/>
              </a:spcAft>
              <a:buSzPts val="1200"/>
              <a:buNone/>
              <a:defRPr b="0" sz="900"/>
            </a:lvl5pPr>
            <a:lvl6pPr lvl="5" algn="l">
              <a:lnSpc>
                <a:spcPct val="100000"/>
              </a:lnSpc>
              <a:spcBef>
                <a:spcPts val="0"/>
              </a:spcBef>
              <a:spcAft>
                <a:spcPts val="0"/>
              </a:spcAft>
              <a:buSzPts val="1200"/>
              <a:buNone/>
              <a:defRPr b="0" sz="900"/>
            </a:lvl6pPr>
            <a:lvl7pPr lvl="6" algn="l">
              <a:lnSpc>
                <a:spcPct val="100000"/>
              </a:lnSpc>
              <a:spcBef>
                <a:spcPts val="0"/>
              </a:spcBef>
              <a:spcAft>
                <a:spcPts val="0"/>
              </a:spcAft>
              <a:buSzPts val="1200"/>
              <a:buNone/>
              <a:defRPr b="0" sz="900"/>
            </a:lvl7pPr>
            <a:lvl8pPr lvl="7" algn="l">
              <a:lnSpc>
                <a:spcPct val="100000"/>
              </a:lnSpc>
              <a:spcBef>
                <a:spcPts val="0"/>
              </a:spcBef>
              <a:spcAft>
                <a:spcPts val="0"/>
              </a:spcAft>
              <a:buSzPts val="1200"/>
              <a:buNone/>
              <a:defRPr b="0" sz="900"/>
            </a:lvl8pPr>
            <a:lvl9pPr lvl="8" algn="l">
              <a:lnSpc>
                <a:spcPct val="100000"/>
              </a:lnSpc>
              <a:spcBef>
                <a:spcPts val="0"/>
              </a:spcBef>
              <a:spcAft>
                <a:spcPts val="0"/>
              </a:spcAft>
              <a:buSzPts val="1200"/>
              <a:buNone/>
              <a:defRPr b="0" sz="900"/>
            </a:lvl9pPr>
          </a:lstStyle>
          <a:p/>
        </p:txBody>
      </p:sp>
      <p:sp>
        <p:nvSpPr>
          <p:cNvPr id="538" name="Google Shape;538;g1f03e763ce9_0_1143"/>
          <p:cNvSpPr txBox="1"/>
          <p:nvPr>
            <p:ph idx="4" type="ctrTitle"/>
          </p:nvPr>
        </p:nvSpPr>
        <p:spPr>
          <a:xfrm>
            <a:off x="4687767" y="2633797"/>
            <a:ext cx="2816400" cy="979800"/>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6400"/>
              <a:buFont typeface="Optimistic Display"/>
              <a:buNone/>
              <a:defRPr b="1" sz="6400">
                <a:latin typeface="Optimistic Display"/>
                <a:ea typeface="Optimistic Display"/>
                <a:cs typeface="Optimistic Display"/>
                <a:sym typeface="Optimistic Display"/>
              </a:defRPr>
            </a:lvl1pPr>
            <a:lvl2pPr lvl="1" algn="l">
              <a:lnSpc>
                <a:spcPct val="100000"/>
              </a:lnSpc>
              <a:spcBef>
                <a:spcPts val="0"/>
              </a:spcBef>
              <a:spcAft>
                <a:spcPts val="0"/>
              </a:spcAft>
              <a:buSzPts val="6400"/>
              <a:buFont typeface="Optimistic Display"/>
              <a:buNone/>
              <a:defRPr b="1" sz="6400">
                <a:latin typeface="Optimistic Display"/>
                <a:ea typeface="Optimistic Display"/>
                <a:cs typeface="Optimistic Display"/>
                <a:sym typeface="Optimistic Display"/>
              </a:defRPr>
            </a:lvl2pPr>
            <a:lvl3pPr lvl="2" algn="l">
              <a:lnSpc>
                <a:spcPct val="100000"/>
              </a:lnSpc>
              <a:spcBef>
                <a:spcPts val="0"/>
              </a:spcBef>
              <a:spcAft>
                <a:spcPts val="0"/>
              </a:spcAft>
              <a:buSzPts val="6400"/>
              <a:buFont typeface="Optimistic Display"/>
              <a:buNone/>
              <a:defRPr b="1" sz="6400">
                <a:latin typeface="Optimistic Display"/>
                <a:ea typeface="Optimistic Display"/>
                <a:cs typeface="Optimistic Display"/>
                <a:sym typeface="Optimistic Display"/>
              </a:defRPr>
            </a:lvl3pPr>
            <a:lvl4pPr lvl="3" algn="l">
              <a:lnSpc>
                <a:spcPct val="100000"/>
              </a:lnSpc>
              <a:spcBef>
                <a:spcPts val="0"/>
              </a:spcBef>
              <a:spcAft>
                <a:spcPts val="0"/>
              </a:spcAft>
              <a:buSzPts val="6400"/>
              <a:buFont typeface="Optimistic Display"/>
              <a:buNone/>
              <a:defRPr b="1" sz="6400">
                <a:latin typeface="Optimistic Display"/>
                <a:ea typeface="Optimistic Display"/>
                <a:cs typeface="Optimistic Display"/>
                <a:sym typeface="Optimistic Display"/>
              </a:defRPr>
            </a:lvl4pPr>
            <a:lvl5pPr lvl="4" algn="l">
              <a:lnSpc>
                <a:spcPct val="100000"/>
              </a:lnSpc>
              <a:spcBef>
                <a:spcPts val="0"/>
              </a:spcBef>
              <a:spcAft>
                <a:spcPts val="0"/>
              </a:spcAft>
              <a:buSzPts val="6400"/>
              <a:buFont typeface="Optimistic Display"/>
              <a:buNone/>
              <a:defRPr b="1" sz="6400">
                <a:latin typeface="Optimistic Display"/>
                <a:ea typeface="Optimistic Display"/>
                <a:cs typeface="Optimistic Display"/>
                <a:sym typeface="Optimistic Display"/>
              </a:defRPr>
            </a:lvl5pPr>
            <a:lvl6pPr lvl="5" algn="l">
              <a:lnSpc>
                <a:spcPct val="100000"/>
              </a:lnSpc>
              <a:spcBef>
                <a:spcPts val="0"/>
              </a:spcBef>
              <a:spcAft>
                <a:spcPts val="0"/>
              </a:spcAft>
              <a:buSzPts val="6400"/>
              <a:buFont typeface="Optimistic Display"/>
              <a:buNone/>
              <a:defRPr b="1" sz="6400">
                <a:latin typeface="Optimistic Display"/>
                <a:ea typeface="Optimistic Display"/>
                <a:cs typeface="Optimistic Display"/>
                <a:sym typeface="Optimistic Display"/>
              </a:defRPr>
            </a:lvl6pPr>
            <a:lvl7pPr lvl="6" algn="l">
              <a:lnSpc>
                <a:spcPct val="100000"/>
              </a:lnSpc>
              <a:spcBef>
                <a:spcPts val="0"/>
              </a:spcBef>
              <a:spcAft>
                <a:spcPts val="0"/>
              </a:spcAft>
              <a:buSzPts val="6400"/>
              <a:buFont typeface="Optimistic Display"/>
              <a:buNone/>
              <a:defRPr b="1" sz="6400">
                <a:latin typeface="Optimistic Display"/>
                <a:ea typeface="Optimistic Display"/>
                <a:cs typeface="Optimistic Display"/>
                <a:sym typeface="Optimistic Display"/>
              </a:defRPr>
            </a:lvl7pPr>
            <a:lvl8pPr lvl="7" algn="l">
              <a:lnSpc>
                <a:spcPct val="100000"/>
              </a:lnSpc>
              <a:spcBef>
                <a:spcPts val="0"/>
              </a:spcBef>
              <a:spcAft>
                <a:spcPts val="0"/>
              </a:spcAft>
              <a:buSzPts val="6400"/>
              <a:buFont typeface="Optimistic Display"/>
              <a:buNone/>
              <a:defRPr b="1" sz="6400">
                <a:latin typeface="Optimistic Display"/>
                <a:ea typeface="Optimistic Display"/>
                <a:cs typeface="Optimistic Display"/>
                <a:sym typeface="Optimistic Display"/>
              </a:defRPr>
            </a:lvl8pPr>
            <a:lvl9pPr lvl="8" algn="l">
              <a:lnSpc>
                <a:spcPct val="100000"/>
              </a:lnSpc>
              <a:spcBef>
                <a:spcPts val="0"/>
              </a:spcBef>
              <a:spcAft>
                <a:spcPts val="0"/>
              </a:spcAft>
              <a:buSzPts val="6400"/>
              <a:buFont typeface="Optimistic Display"/>
              <a:buNone/>
              <a:defRPr b="1" sz="6400">
                <a:latin typeface="Optimistic Display"/>
                <a:ea typeface="Optimistic Display"/>
                <a:cs typeface="Optimistic Display"/>
                <a:sym typeface="Optimistic Display"/>
              </a:defRPr>
            </a:lvl9pPr>
          </a:lstStyle>
          <a:p/>
        </p:txBody>
      </p:sp>
      <p:sp>
        <p:nvSpPr>
          <p:cNvPr id="539" name="Google Shape;539;g1f03e763ce9_0_1143"/>
          <p:cNvSpPr txBox="1"/>
          <p:nvPr>
            <p:ph idx="5" type="subTitle"/>
          </p:nvPr>
        </p:nvSpPr>
        <p:spPr>
          <a:xfrm>
            <a:off x="4687833" y="3639317"/>
            <a:ext cx="2816400" cy="231600"/>
          </a:xfrm>
          <a:prstGeom prst="rect">
            <a:avLst/>
          </a:prstGeom>
          <a:noFill/>
          <a:ln>
            <a:noFill/>
          </a:ln>
        </p:spPr>
        <p:txBody>
          <a:bodyPr anchorCtr="0" anchor="t" bIns="0" lIns="0" spcFirstLastPara="1" rIns="0" wrap="square" tIns="0">
            <a:noAutofit/>
          </a:bodyPr>
          <a:lstStyle>
            <a:lvl1pPr lvl="0" marR="0" algn="l">
              <a:lnSpc>
                <a:spcPct val="125000"/>
              </a:lnSpc>
              <a:spcBef>
                <a:spcPts val="0"/>
              </a:spcBef>
              <a:spcAft>
                <a:spcPts val="0"/>
              </a:spcAft>
              <a:buSzPts val="1200"/>
              <a:buNone/>
              <a:defRPr b="0" sz="1200"/>
            </a:lvl1pPr>
            <a:lvl2pPr lvl="1" algn="l">
              <a:lnSpc>
                <a:spcPct val="125000"/>
              </a:lnSpc>
              <a:spcBef>
                <a:spcPts val="0"/>
              </a:spcBef>
              <a:spcAft>
                <a:spcPts val="0"/>
              </a:spcAft>
              <a:buSzPts val="1200"/>
              <a:buNone/>
              <a:defRPr b="0" sz="1200"/>
            </a:lvl2pPr>
            <a:lvl3pPr lvl="2" algn="l">
              <a:lnSpc>
                <a:spcPct val="125000"/>
              </a:lnSpc>
              <a:spcBef>
                <a:spcPts val="0"/>
              </a:spcBef>
              <a:spcAft>
                <a:spcPts val="0"/>
              </a:spcAft>
              <a:buSzPts val="1200"/>
              <a:buNone/>
              <a:defRPr b="0" sz="1200"/>
            </a:lvl3pPr>
            <a:lvl4pPr lvl="3" algn="l">
              <a:lnSpc>
                <a:spcPct val="125000"/>
              </a:lnSpc>
              <a:spcBef>
                <a:spcPts val="0"/>
              </a:spcBef>
              <a:spcAft>
                <a:spcPts val="0"/>
              </a:spcAft>
              <a:buSzPts val="1200"/>
              <a:buNone/>
              <a:defRPr b="0" sz="1200"/>
            </a:lvl4pPr>
            <a:lvl5pPr lvl="4" algn="l">
              <a:lnSpc>
                <a:spcPct val="125000"/>
              </a:lnSpc>
              <a:spcBef>
                <a:spcPts val="0"/>
              </a:spcBef>
              <a:spcAft>
                <a:spcPts val="0"/>
              </a:spcAft>
              <a:buSzPts val="1200"/>
              <a:buNone/>
              <a:defRPr b="0" sz="1200"/>
            </a:lvl5pPr>
            <a:lvl6pPr lvl="5" algn="l">
              <a:lnSpc>
                <a:spcPct val="125000"/>
              </a:lnSpc>
              <a:spcBef>
                <a:spcPts val="0"/>
              </a:spcBef>
              <a:spcAft>
                <a:spcPts val="0"/>
              </a:spcAft>
              <a:buSzPts val="1200"/>
              <a:buNone/>
              <a:defRPr b="0" sz="1200"/>
            </a:lvl6pPr>
            <a:lvl7pPr lvl="6" algn="l">
              <a:lnSpc>
                <a:spcPct val="125000"/>
              </a:lnSpc>
              <a:spcBef>
                <a:spcPts val="0"/>
              </a:spcBef>
              <a:spcAft>
                <a:spcPts val="0"/>
              </a:spcAft>
              <a:buSzPts val="1200"/>
              <a:buNone/>
              <a:defRPr b="0" sz="1200"/>
            </a:lvl7pPr>
            <a:lvl8pPr lvl="7" algn="l">
              <a:lnSpc>
                <a:spcPct val="125000"/>
              </a:lnSpc>
              <a:spcBef>
                <a:spcPts val="0"/>
              </a:spcBef>
              <a:spcAft>
                <a:spcPts val="0"/>
              </a:spcAft>
              <a:buSzPts val="1200"/>
              <a:buNone/>
              <a:defRPr b="0" sz="1200"/>
            </a:lvl8pPr>
            <a:lvl9pPr lvl="8" algn="l">
              <a:lnSpc>
                <a:spcPct val="125000"/>
              </a:lnSpc>
              <a:spcBef>
                <a:spcPts val="0"/>
              </a:spcBef>
              <a:spcAft>
                <a:spcPts val="0"/>
              </a:spcAft>
              <a:buSzPts val="1200"/>
              <a:buNone/>
              <a:defRPr b="0" sz="1200"/>
            </a:lvl9pPr>
          </a:lstStyle>
          <a:p/>
        </p:txBody>
      </p:sp>
      <p:sp>
        <p:nvSpPr>
          <p:cNvPr id="540" name="Google Shape;540;g1f03e763ce9_0_1143"/>
          <p:cNvSpPr txBox="1"/>
          <p:nvPr>
            <p:ph idx="6" type="ctrTitle"/>
          </p:nvPr>
        </p:nvSpPr>
        <p:spPr>
          <a:xfrm>
            <a:off x="8439800" y="2633798"/>
            <a:ext cx="2816400" cy="979800"/>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6400"/>
              <a:buFont typeface="Optimistic Display"/>
              <a:buNone/>
              <a:defRPr b="1" sz="6400">
                <a:latin typeface="Optimistic Display"/>
                <a:ea typeface="Optimistic Display"/>
                <a:cs typeface="Optimistic Display"/>
                <a:sym typeface="Optimistic Display"/>
              </a:defRPr>
            </a:lvl1pPr>
            <a:lvl2pPr lvl="1" algn="l">
              <a:lnSpc>
                <a:spcPct val="100000"/>
              </a:lnSpc>
              <a:spcBef>
                <a:spcPts val="0"/>
              </a:spcBef>
              <a:spcAft>
                <a:spcPts val="0"/>
              </a:spcAft>
              <a:buSzPts val="6400"/>
              <a:buFont typeface="Optimistic Display"/>
              <a:buNone/>
              <a:defRPr b="1" sz="6400">
                <a:latin typeface="Optimistic Display"/>
                <a:ea typeface="Optimistic Display"/>
                <a:cs typeface="Optimistic Display"/>
                <a:sym typeface="Optimistic Display"/>
              </a:defRPr>
            </a:lvl2pPr>
            <a:lvl3pPr lvl="2" algn="l">
              <a:lnSpc>
                <a:spcPct val="100000"/>
              </a:lnSpc>
              <a:spcBef>
                <a:spcPts val="0"/>
              </a:spcBef>
              <a:spcAft>
                <a:spcPts val="0"/>
              </a:spcAft>
              <a:buSzPts val="6400"/>
              <a:buFont typeface="Optimistic Display"/>
              <a:buNone/>
              <a:defRPr b="1" sz="6400">
                <a:latin typeface="Optimistic Display"/>
                <a:ea typeface="Optimistic Display"/>
                <a:cs typeface="Optimistic Display"/>
                <a:sym typeface="Optimistic Display"/>
              </a:defRPr>
            </a:lvl3pPr>
            <a:lvl4pPr lvl="3" algn="l">
              <a:lnSpc>
                <a:spcPct val="100000"/>
              </a:lnSpc>
              <a:spcBef>
                <a:spcPts val="0"/>
              </a:spcBef>
              <a:spcAft>
                <a:spcPts val="0"/>
              </a:spcAft>
              <a:buSzPts val="6400"/>
              <a:buFont typeface="Optimistic Display"/>
              <a:buNone/>
              <a:defRPr b="1" sz="6400">
                <a:latin typeface="Optimistic Display"/>
                <a:ea typeface="Optimistic Display"/>
                <a:cs typeface="Optimistic Display"/>
                <a:sym typeface="Optimistic Display"/>
              </a:defRPr>
            </a:lvl4pPr>
            <a:lvl5pPr lvl="4" algn="l">
              <a:lnSpc>
                <a:spcPct val="100000"/>
              </a:lnSpc>
              <a:spcBef>
                <a:spcPts val="0"/>
              </a:spcBef>
              <a:spcAft>
                <a:spcPts val="0"/>
              </a:spcAft>
              <a:buSzPts val="6400"/>
              <a:buFont typeface="Optimistic Display"/>
              <a:buNone/>
              <a:defRPr b="1" sz="6400">
                <a:latin typeface="Optimistic Display"/>
                <a:ea typeface="Optimistic Display"/>
                <a:cs typeface="Optimistic Display"/>
                <a:sym typeface="Optimistic Display"/>
              </a:defRPr>
            </a:lvl5pPr>
            <a:lvl6pPr lvl="5" algn="l">
              <a:lnSpc>
                <a:spcPct val="100000"/>
              </a:lnSpc>
              <a:spcBef>
                <a:spcPts val="0"/>
              </a:spcBef>
              <a:spcAft>
                <a:spcPts val="0"/>
              </a:spcAft>
              <a:buSzPts val="6400"/>
              <a:buFont typeface="Optimistic Display"/>
              <a:buNone/>
              <a:defRPr b="1" sz="6400">
                <a:latin typeface="Optimistic Display"/>
                <a:ea typeface="Optimistic Display"/>
                <a:cs typeface="Optimistic Display"/>
                <a:sym typeface="Optimistic Display"/>
              </a:defRPr>
            </a:lvl6pPr>
            <a:lvl7pPr lvl="6" algn="l">
              <a:lnSpc>
                <a:spcPct val="100000"/>
              </a:lnSpc>
              <a:spcBef>
                <a:spcPts val="0"/>
              </a:spcBef>
              <a:spcAft>
                <a:spcPts val="0"/>
              </a:spcAft>
              <a:buSzPts val="6400"/>
              <a:buFont typeface="Optimistic Display"/>
              <a:buNone/>
              <a:defRPr b="1" sz="6400">
                <a:latin typeface="Optimistic Display"/>
                <a:ea typeface="Optimistic Display"/>
                <a:cs typeface="Optimistic Display"/>
                <a:sym typeface="Optimistic Display"/>
              </a:defRPr>
            </a:lvl7pPr>
            <a:lvl8pPr lvl="7" algn="l">
              <a:lnSpc>
                <a:spcPct val="100000"/>
              </a:lnSpc>
              <a:spcBef>
                <a:spcPts val="0"/>
              </a:spcBef>
              <a:spcAft>
                <a:spcPts val="0"/>
              </a:spcAft>
              <a:buSzPts val="6400"/>
              <a:buFont typeface="Optimistic Display"/>
              <a:buNone/>
              <a:defRPr b="1" sz="6400">
                <a:latin typeface="Optimistic Display"/>
                <a:ea typeface="Optimistic Display"/>
                <a:cs typeface="Optimistic Display"/>
                <a:sym typeface="Optimistic Display"/>
              </a:defRPr>
            </a:lvl8pPr>
            <a:lvl9pPr lvl="8" algn="l">
              <a:lnSpc>
                <a:spcPct val="100000"/>
              </a:lnSpc>
              <a:spcBef>
                <a:spcPts val="0"/>
              </a:spcBef>
              <a:spcAft>
                <a:spcPts val="0"/>
              </a:spcAft>
              <a:buSzPts val="6400"/>
              <a:buFont typeface="Optimistic Display"/>
              <a:buNone/>
              <a:defRPr b="1" sz="6400">
                <a:latin typeface="Optimistic Display"/>
                <a:ea typeface="Optimistic Display"/>
                <a:cs typeface="Optimistic Display"/>
                <a:sym typeface="Optimistic Display"/>
              </a:defRPr>
            </a:lvl9pPr>
          </a:lstStyle>
          <a:p/>
        </p:txBody>
      </p:sp>
      <p:sp>
        <p:nvSpPr>
          <p:cNvPr id="541" name="Google Shape;541;g1f03e763ce9_0_1143"/>
          <p:cNvSpPr txBox="1"/>
          <p:nvPr>
            <p:ph idx="7" type="subTitle"/>
          </p:nvPr>
        </p:nvSpPr>
        <p:spPr>
          <a:xfrm>
            <a:off x="8439867" y="3639317"/>
            <a:ext cx="2816400" cy="231600"/>
          </a:xfrm>
          <a:prstGeom prst="rect">
            <a:avLst/>
          </a:prstGeom>
          <a:noFill/>
          <a:ln>
            <a:noFill/>
          </a:ln>
        </p:spPr>
        <p:txBody>
          <a:bodyPr anchorCtr="0" anchor="t" bIns="0" lIns="0" spcFirstLastPara="1" rIns="0" wrap="square" tIns="0">
            <a:noAutofit/>
          </a:bodyPr>
          <a:lstStyle>
            <a:lvl1pPr lvl="0" marR="0" algn="l">
              <a:lnSpc>
                <a:spcPct val="125000"/>
              </a:lnSpc>
              <a:spcBef>
                <a:spcPts val="0"/>
              </a:spcBef>
              <a:spcAft>
                <a:spcPts val="0"/>
              </a:spcAft>
              <a:buSzPts val="1200"/>
              <a:buNone/>
              <a:defRPr b="0" sz="1200"/>
            </a:lvl1pPr>
            <a:lvl2pPr lvl="1" algn="l">
              <a:lnSpc>
                <a:spcPct val="125000"/>
              </a:lnSpc>
              <a:spcBef>
                <a:spcPts val="0"/>
              </a:spcBef>
              <a:spcAft>
                <a:spcPts val="0"/>
              </a:spcAft>
              <a:buSzPts val="1200"/>
              <a:buNone/>
              <a:defRPr b="0" sz="1200"/>
            </a:lvl2pPr>
            <a:lvl3pPr lvl="2" algn="l">
              <a:lnSpc>
                <a:spcPct val="125000"/>
              </a:lnSpc>
              <a:spcBef>
                <a:spcPts val="0"/>
              </a:spcBef>
              <a:spcAft>
                <a:spcPts val="0"/>
              </a:spcAft>
              <a:buSzPts val="1200"/>
              <a:buNone/>
              <a:defRPr b="0" sz="1200"/>
            </a:lvl3pPr>
            <a:lvl4pPr lvl="3" algn="l">
              <a:lnSpc>
                <a:spcPct val="125000"/>
              </a:lnSpc>
              <a:spcBef>
                <a:spcPts val="0"/>
              </a:spcBef>
              <a:spcAft>
                <a:spcPts val="0"/>
              </a:spcAft>
              <a:buSzPts val="1200"/>
              <a:buNone/>
              <a:defRPr b="0" sz="1200"/>
            </a:lvl4pPr>
            <a:lvl5pPr lvl="4" algn="l">
              <a:lnSpc>
                <a:spcPct val="125000"/>
              </a:lnSpc>
              <a:spcBef>
                <a:spcPts val="0"/>
              </a:spcBef>
              <a:spcAft>
                <a:spcPts val="0"/>
              </a:spcAft>
              <a:buSzPts val="1200"/>
              <a:buNone/>
              <a:defRPr b="0" sz="1200"/>
            </a:lvl5pPr>
            <a:lvl6pPr lvl="5" algn="l">
              <a:lnSpc>
                <a:spcPct val="125000"/>
              </a:lnSpc>
              <a:spcBef>
                <a:spcPts val="0"/>
              </a:spcBef>
              <a:spcAft>
                <a:spcPts val="0"/>
              </a:spcAft>
              <a:buSzPts val="1200"/>
              <a:buNone/>
              <a:defRPr b="0" sz="1200"/>
            </a:lvl6pPr>
            <a:lvl7pPr lvl="6" algn="l">
              <a:lnSpc>
                <a:spcPct val="125000"/>
              </a:lnSpc>
              <a:spcBef>
                <a:spcPts val="0"/>
              </a:spcBef>
              <a:spcAft>
                <a:spcPts val="0"/>
              </a:spcAft>
              <a:buSzPts val="1200"/>
              <a:buNone/>
              <a:defRPr b="0" sz="1200"/>
            </a:lvl7pPr>
            <a:lvl8pPr lvl="7" algn="l">
              <a:lnSpc>
                <a:spcPct val="125000"/>
              </a:lnSpc>
              <a:spcBef>
                <a:spcPts val="0"/>
              </a:spcBef>
              <a:spcAft>
                <a:spcPts val="0"/>
              </a:spcAft>
              <a:buSzPts val="1200"/>
              <a:buNone/>
              <a:defRPr b="0" sz="1200"/>
            </a:lvl8pPr>
            <a:lvl9pPr lvl="8" algn="l">
              <a:lnSpc>
                <a:spcPct val="125000"/>
              </a:lnSpc>
              <a:spcBef>
                <a:spcPts val="0"/>
              </a:spcBef>
              <a:spcAft>
                <a:spcPts val="0"/>
              </a:spcAft>
              <a:buSzPts val="1200"/>
              <a:buNone/>
              <a:defRPr b="0" sz="1200"/>
            </a:lvl9pPr>
          </a:lstStyle>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0_Stat (Half)">
  <p:cSld name="TITLE_1_2_2_5">
    <p:bg>
      <p:bgPr>
        <a:solidFill>
          <a:schemeClr val="accent3"/>
        </a:solidFill>
      </p:bgPr>
    </p:bg>
    <p:spTree>
      <p:nvGrpSpPr>
        <p:cNvPr id="542" name="Shape 542"/>
        <p:cNvGrpSpPr/>
        <p:nvPr/>
      </p:nvGrpSpPr>
      <p:grpSpPr>
        <a:xfrm>
          <a:off x="0" y="0"/>
          <a:ext cx="0" cy="0"/>
          <a:chOff x="0" y="0"/>
          <a:chExt cx="0" cy="0"/>
        </a:xfrm>
      </p:grpSpPr>
      <p:sp>
        <p:nvSpPr>
          <p:cNvPr id="543" name="Google Shape;543;g1f03e763ce9_0_1152"/>
          <p:cNvSpPr txBox="1"/>
          <p:nvPr>
            <p:ph idx="1" type="subTitle"/>
          </p:nvPr>
        </p:nvSpPr>
        <p:spPr>
          <a:xfrm>
            <a:off x="466350" y="466350"/>
            <a:ext cx="5163300" cy="231600"/>
          </a:xfrm>
          <a:prstGeom prst="rect">
            <a:avLst/>
          </a:prstGeom>
          <a:noFill/>
          <a:ln>
            <a:noFill/>
          </a:ln>
        </p:spPr>
        <p:txBody>
          <a:bodyPr anchorCtr="0" anchor="t" bIns="0" lIns="0" spcFirstLastPara="1" rIns="0" wrap="square" tIns="0">
            <a:noAutofit/>
          </a:bodyPr>
          <a:lstStyle>
            <a:lvl1pPr lvl="0" marR="0" algn="l">
              <a:lnSpc>
                <a:spcPct val="120000"/>
              </a:lnSpc>
              <a:spcBef>
                <a:spcPts val="0"/>
              </a:spcBef>
              <a:spcAft>
                <a:spcPts val="0"/>
              </a:spcAft>
              <a:buSzPts val="1200"/>
              <a:buNone/>
              <a:defRPr sz="1200"/>
            </a:lvl1pPr>
            <a:lvl2pPr lvl="1" algn="l">
              <a:lnSpc>
                <a:spcPct val="120000"/>
              </a:lnSpc>
              <a:spcBef>
                <a:spcPts val="0"/>
              </a:spcBef>
              <a:spcAft>
                <a:spcPts val="0"/>
              </a:spcAft>
              <a:buSzPts val="1200"/>
              <a:buNone/>
              <a:defRPr sz="1200"/>
            </a:lvl2pPr>
            <a:lvl3pPr lvl="2" algn="l">
              <a:lnSpc>
                <a:spcPct val="120000"/>
              </a:lnSpc>
              <a:spcBef>
                <a:spcPts val="0"/>
              </a:spcBef>
              <a:spcAft>
                <a:spcPts val="0"/>
              </a:spcAft>
              <a:buSzPts val="1200"/>
              <a:buNone/>
              <a:defRPr sz="1200"/>
            </a:lvl3pPr>
            <a:lvl4pPr lvl="3" algn="l">
              <a:lnSpc>
                <a:spcPct val="120000"/>
              </a:lnSpc>
              <a:spcBef>
                <a:spcPts val="0"/>
              </a:spcBef>
              <a:spcAft>
                <a:spcPts val="0"/>
              </a:spcAft>
              <a:buSzPts val="1200"/>
              <a:buNone/>
              <a:defRPr sz="1200"/>
            </a:lvl4pPr>
            <a:lvl5pPr lvl="4" algn="l">
              <a:lnSpc>
                <a:spcPct val="120000"/>
              </a:lnSpc>
              <a:spcBef>
                <a:spcPts val="0"/>
              </a:spcBef>
              <a:spcAft>
                <a:spcPts val="0"/>
              </a:spcAft>
              <a:buSzPts val="1200"/>
              <a:buNone/>
              <a:defRPr sz="1200"/>
            </a:lvl5pPr>
            <a:lvl6pPr lvl="5" algn="l">
              <a:lnSpc>
                <a:spcPct val="120000"/>
              </a:lnSpc>
              <a:spcBef>
                <a:spcPts val="0"/>
              </a:spcBef>
              <a:spcAft>
                <a:spcPts val="0"/>
              </a:spcAft>
              <a:buSzPts val="1200"/>
              <a:buNone/>
              <a:defRPr sz="1200"/>
            </a:lvl6pPr>
            <a:lvl7pPr lvl="6" algn="l">
              <a:lnSpc>
                <a:spcPct val="120000"/>
              </a:lnSpc>
              <a:spcBef>
                <a:spcPts val="0"/>
              </a:spcBef>
              <a:spcAft>
                <a:spcPts val="0"/>
              </a:spcAft>
              <a:buSzPts val="1200"/>
              <a:buNone/>
              <a:defRPr sz="1200"/>
            </a:lvl7pPr>
            <a:lvl8pPr lvl="7" algn="l">
              <a:lnSpc>
                <a:spcPct val="120000"/>
              </a:lnSpc>
              <a:spcBef>
                <a:spcPts val="0"/>
              </a:spcBef>
              <a:spcAft>
                <a:spcPts val="0"/>
              </a:spcAft>
              <a:buSzPts val="1200"/>
              <a:buNone/>
              <a:defRPr sz="1200"/>
            </a:lvl8pPr>
            <a:lvl9pPr lvl="8" algn="l">
              <a:lnSpc>
                <a:spcPct val="120000"/>
              </a:lnSpc>
              <a:spcBef>
                <a:spcPts val="0"/>
              </a:spcBef>
              <a:spcAft>
                <a:spcPts val="0"/>
              </a:spcAft>
              <a:buSzPts val="1200"/>
              <a:buNone/>
              <a:defRPr sz="1200"/>
            </a:lvl9pPr>
          </a:lstStyle>
          <a:p/>
        </p:txBody>
      </p:sp>
      <p:sp>
        <p:nvSpPr>
          <p:cNvPr id="544" name="Google Shape;544;g1f03e763ce9_0_1152"/>
          <p:cNvSpPr txBox="1"/>
          <p:nvPr>
            <p:ph type="ctrTitle"/>
          </p:nvPr>
        </p:nvSpPr>
        <p:spPr>
          <a:xfrm>
            <a:off x="935733" y="2255520"/>
            <a:ext cx="5163300" cy="1469100"/>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9700"/>
              <a:buFont typeface="Optimistic Display"/>
              <a:buNone/>
              <a:defRPr b="1" sz="9700">
                <a:latin typeface="Optimistic Display"/>
                <a:ea typeface="Optimistic Display"/>
                <a:cs typeface="Optimistic Display"/>
                <a:sym typeface="Optimistic Display"/>
              </a:defRPr>
            </a:lvl1pPr>
            <a:lvl2pPr lvl="1" algn="l">
              <a:lnSpc>
                <a:spcPct val="100000"/>
              </a:lnSpc>
              <a:spcBef>
                <a:spcPts val="0"/>
              </a:spcBef>
              <a:spcAft>
                <a:spcPts val="0"/>
              </a:spcAft>
              <a:buSzPts val="9700"/>
              <a:buFont typeface="Optimistic Display"/>
              <a:buNone/>
              <a:defRPr b="1" sz="9700">
                <a:latin typeface="Optimistic Display"/>
                <a:ea typeface="Optimistic Display"/>
                <a:cs typeface="Optimistic Display"/>
                <a:sym typeface="Optimistic Display"/>
              </a:defRPr>
            </a:lvl2pPr>
            <a:lvl3pPr lvl="2" algn="l">
              <a:lnSpc>
                <a:spcPct val="100000"/>
              </a:lnSpc>
              <a:spcBef>
                <a:spcPts val="0"/>
              </a:spcBef>
              <a:spcAft>
                <a:spcPts val="0"/>
              </a:spcAft>
              <a:buSzPts val="9700"/>
              <a:buFont typeface="Optimistic Display"/>
              <a:buNone/>
              <a:defRPr b="1" sz="9700">
                <a:latin typeface="Optimistic Display"/>
                <a:ea typeface="Optimistic Display"/>
                <a:cs typeface="Optimistic Display"/>
                <a:sym typeface="Optimistic Display"/>
              </a:defRPr>
            </a:lvl3pPr>
            <a:lvl4pPr lvl="3" algn="l">
              <a:lnSpc>
                <a:spcPct val="100000"/>
              </a:lnSpc>
              <a:spcBef>
                <a:spcPts val="0"/>
              </a:spcBef>
              <a:spcAft>
                <a:spcPts val="0"/>
              </a:spcAft>
              <a:buSzPts val="9700"/>
              <a:buFont typeface="Optimistic Display"/>
              <a:buNone/>
              <a:defRPr b="1" sz="9700">
                <a:latin typeface="Optimistic Display"/>
                <a:ea typeface="Optimistic Display"/>
                <a:cs typeface="Optimistic Display"/>
                <a:sym typeface="Optimistic Display"/>
              </a:defRPr>
            </a:lvl4pPr>
            <a:lvl5pPr lvl="4" algn="l">
              <a:lnSpc>
                <a:spcPct val="100000"/>
              </a:lnSpc>
              <a:spcBef>
                <a:spcPts val="0"/>
              </a:spcBef>
              <a:spcAft>
                <a:spcPts val="0"/>
              </a:spcAft>
              <a:buSzPts val="9700"/>
              <a:buFont typeface="Optimistic Display"/>
              <a:buNone/>
              <a:defRPr b="1" sz="9700">
                <a:latin typeface="Optimistic Display"/>
                <a:ea typeface="Optimistic Display"/>
                <a:cs typeface="Optimistic Display"/>
                <a:sym typeface="Optimistic Display"/>
              </a:defRPr>
            </a:lvl5pPr>
            <a:lvl6pPr lvl="5" algn="l">
              <a:lnSpc>
                <a:spcPct val="100000"/>
              </a:lnSpc>
              <a:spcBef>
                <a:spcPts val="0"/>
              </a:spcBef>
              <a:spcAft>
                <a:spcPts val="0"/>
              </a:spcAft>
              <a:buSzPts val="9700"/>
              <a:buFont typeface="Optimistic Display"/>
              <a:buNone/>
              <a:defRPr b="1" sz="9700">
                <a:latin typeface="Optimistic Display"/>
                <a:ea typeface="Optimistic Display"/>
                <a:cs typeface="Optimistic Display"/>
                <a:sym typeface="Optimistic Display"/>
              </a:defRPr>
            </a:lvl6pPr>
            <a:lvl7pPr lvl="6" algn="l">
              <a:lnSpc>
                <a:spcPct val="100000"/>
              </a:lnSpc>
              <a:spcBef>
                <a:spcPts val="0"/>
              </a:spcBef>
              <a:spcAft>
                <a:spcPts val="0"/>
              </a:spcAft>
              <a:buSzPts val="9700"/>
              <a:buFont typeface="Optimistic Display"/>
              <a:buNone/>
              <a:defRPr b="1" sz="9700">
                <a:latin typeface="Optimistic Display"/>
                <a:ea typeface="Optimistic Display"/>
                <a:cs typeface="Optimistic Display"/>
                <a:sym typeface="Optimistic Display"/>
              </a:defRPr>
            </a:lvl7pPr>
            <a:lvl8pPr lvl="7" algn="l">
              <a:lnSpc>
                <a:spcPct val="100000"/>
              </a:lnSpc>
              <a:spcBef>
                <a:spcPts val="0"/>
              </a:spcBef>
              <a:spcAft>
                <a:spcPts val="0"/>
              </a:spcAft>
              <a:buSzPts val="9700"/>
              <a:buFont typeface="Optimistic Display"/>
              <a:buNone/>
              <a:defRPr b="1" sz="9700">
                <a:latin typeface="Optimistic Display"/>
                <a:ea typeface="Optimistic Display"/>
                <a:cs typeface="Optimistic Display"/>
                <a:sym typeface="Optimistic Display"/>
              </a:defRPr>
            </a:lvl8pPr>
            <a:lvl9pPr lvl="8" algn="l">
              <a:lnSpc>
                <a:spcPct val="100000"/>
              </a:lnSpc>
              <a:spcBef>
                <a:spcPts val="0"/>
              </a:spcBef>
              <a:spcAft>
                <a:spcPts val="0"/>
              </a:spcAft>
              <a:buSzPts val="9700"/>
              <a:buFont typeface="Optimistic Display"/>
              <a:buNone/>
              <a:defRPr b="1" sz="9700">
                <a:latin typeface="Optimistic Display"/>
                <a:ea typeface="Optimistic Display"/>
                <a:cs typeface="Optimistic Display"/>
                <a:sym typeface="Optimistic Display"/>
              </a:defRPr>
            </a:lvl9pPr>
          </a:lstStyle>
          <a:p/>
        </p:txBody>
      </p:sp>
      <p:sp>
        <p:nvSpPr>
          <p:cNvPr id="545" name="Google Shape;545;g1f03e763ce9_0_1152"/>
          <p:cNvSpPr txBox="1"/>
          <p:nvPr>
            <p:ph idx="2" type="subTitle"/>
          </p:nvPr>
        </p:nvSpPr>
        <p:spPr>
          <a:xfrm>
            <a:off x="935770" y="3639312"/>
            <a:ext cx="5163300" cy="231600"/>
          </a:xfrm>
          <a:prstGeom prst="rect">
            <a:avLst/>
          </a:prstGeom>
          <a:noFill/>
          <a:ln>
            <a:noFill/>
          </a:ln>
        </p:spPr>
        <p:txBody>
          <a:bodyPr anchorCtr="0" anchor="t" bIns="0" lIns="0" spcFirstLastPara="1" rIns="0" wrap="square" tIns="0">
            <a:noAutofit/>
          </a:bodyPr>
          <a:lstStyle>
            <a:lvl1pPr lvl="0" marR="0" algn="l">
              <a:lnSpc>
                <a:spcPct val="125000"/>
              </a:lnSpc>
              <a:spcBef>
                <a:spcPts val="0"/>
              </a:spcBef>
              <a:spcAft>
                <a:spcPts val="0"/>
              </a:spcAft>
              <a:buSzPts val="1200"/>
              <a:buNone/>
              <a:defRPr b="0" sz="1200"/>
            </a:lvl1pPr>
            <a:lvl2pPr lvl="1" algn="l">
              <a:lnSpc>
                <a:spcPct val="125000"/>
              </a:lnSpc>
              <a:spcBef>
                <a:spcPts val="0"/>
              </a:spcBef>
              <a:spcAft>
                <a:spcPts val="0"/>
              </a:spcAft>
              <a:buSzPts val="1200"/>
              <a:buNone/>
              <a:defRPr b="0" sz="1200"/>
            </a:lvl2pPr>
            <a:lvl3pPr lvl="2" algn="l">
              <a:lnSpc>
                <a:spcPct val="125000"/>
              </a:lnSpc>
              <a:spcBef>
                <a:spcPts val="0"/>
              </a:spcBef>
              <a:spcAft>
                <a:spcPts val="0"/>
              </a:spcAft>
              <a:buSzPts val="1200"/>
              <a:buNone/>
              <a:defRPr b="0" sz="1200"/>
            </a:lvl3pPr>
            <a:lvl4pPr lvl="3" algn="l">
              <a:lnSpc>
                <a:spcPct val="125000"/>
              </a:lnSpc>
              <a:spcBef>
                <a:spcPts val="0"/>
              </a:spcBef>
              <a:spcAft>
                <a:spcPts val="0"/>
              </a:spcAft>
              <a:buSzPts val="1200"/>
              <a:buNone/>
              <a:defRPr b="0" sz="1200"/>
            </a:lvl4pPr>
            <a:lvl5pPr lvl="4" algn="l">
              <a:lnSpc>
                <a:spcPct val="125000"/>
              </a:lnSpc>
              <a:spcBef>
                <a:spcPts val="0"/>
              </a:spcBef>
              <a:spcAft>
                <a:spcPts val="0"/>
              </a:spcAft>
              <a:buSzPts val="1200"/>
              <a:buNone/>
              <a:defRPr b="0" sz="1200"/>
            </a:lvl5pPr>
            <a:lvl6pPr lvl="5" algn="l">
              <a:lnSpc>
                <a:spcPct val="125000"/>
              </a:lnSpc>
              <a:spcBef>
                <a:spcPts val="0"/>
              </a:spcBef>
              <a:spcAft>
                <a:spcPts val="0"/>
              </a:spcAft>
              <a:buSzPts val="1200"/>
              <a:buNone/>
              <a:defRPr b="0" sz="1200"/>
            </a:lvl6pPr>
            <a:lvl7pPr lvl="6" algn="l">
              <a:lnSpc>
                <a:spcPct val="125000"/>
              </a:lnSpc>
              <a:spcBef>
                <a:spcPts val="0"/>
              </a:spcBef>
              <a:spcAft>
                <a:spcPts val="0"/>
              </a:spcAft>
              <a:buSzPts val="1200"/>
              <a:buNone/>
              <a:defRPr b="0" sz="1200"/>
            </a:lvl7pPr>
            <a:lvl8pPr lvl="7" algn="l">
              <a:lnSpc>
                <a:spcPct val="125000"/>
              </a:lnSpc>
              <a:spcBef>
                <a:spcPts val="0"/>
              </a:spcBef>
              <a:spcAft>
                <a:spcPts val="0"/>
              </a:spcAft>
              <a:buSzPts val="1200"/>
              <a:buNone/>
              <a:defRPr b="0" sz="1200"/>
            </a:lvl8pPr>
            <a:lvl9pPr lvl="8" algn="l">
              <a:lnSpc>
                <a:spcPct val="125000"/>
              </a:lnSpc>
              <a:spcBef>
                <a:spcPts val="0"/>
              </a:spcBef>
              <a:spcAft>
                <a:spcPts val="0"/>
              </a:spcAft>
              <a:buSzPts val="1200"/>
              <a:buNone/>
              <a:defRPr b="0" sz="1200"/>
            </a:lvl9pPr>
          </a:lstStyle>
          <a:p/>
        </p:txBody>
      </p:sp>
      <p:sp>
        <p:nvSpPr>
          <p:cNvPr id="546" name="Google Shape;546;g1f03e763ce9_0_1152"/>
          <p:cNvSpPr txBox="1"/>
          <p:nvPr>
            <p:ph idx="3" type="subTitle"/>
          </p:nvPr>
        </p:nvSpPr>
        <p:spPr>
          <a:xfrm>
            <a:off x="466350" y="6114283"/>
            <a:ext cx="4694100" cy="280500"/>
          </a:xfrm>
          <a:prstGeom prst="rect">
            <a:avLst/>
          </a:prstGeom>
          <a:noFill/>
          <a:ln>
            <a:noFill/>
          </a:ln>
        </p:spPr>
        <p:txBody>
          <a:bodyPr anchorCtr="0" anchor="b" bIns="0" lIns="0" spcFirstLastPara="1" rIns="0" wrap="square" tIns="0">
            <a:noAutofit/>
          </a:bodyPr>
          <a:lstStyle>
            <a:lvl1pPr lvl="0" marR="0" algn="l">
              <a:lnSpc>
                <a:spcPct val="100000"/>
              </a:lnSpc>
              <a:spcBef>
                <a:spcPts val="0"/>
              </a:spcBef>
              <a:spcAft>
                <a:spcPts val="0"/>
              </a:spcAft>
              <a:buSzPts val="1200"/>
              <a:buNone/>
              <a:defRPr b="0" sz="900"/>
            </a:lvl1pPr>
            <a:lvl2pPr lvl="1" algn="l">
              <a:lnSpc>
                <a:spcPct val="100000"/>
              </a:lnSpc>
              <a:spcBef>
                <a:spcPts val="0"/>
              </a:spcBef>
              <a:spcAft>
                <a:spcPts val="0"/>
              </a:spcAft>
              <a:buSzPts val="1200"/>
              <a:buNone/>
              <a:defRPr b="0" sz="900"/>
            </a:lvl2pPr>
            <a:lvl3pPr lvl="2" algn="l">
              <a:lnSpc>
                <a:spcPct val="100000"/>
              </a:lnSpc>
              <a:spcBef>
                <a:spcPts val="0"/>
              </a:spcBef>
              <a:spcAft>
                <a:spcPts val="0"/>
              </a:spcAft>
              <a:buSzPts val="1200"/>
              <a:buNone/>
              <a:defRPr b="0" sz="900"/>
            </a:lvl3pPr>
            <a:lvl4pPr lvl="3" algn="l">
              <a:lnSpc>
                <a:spcPct val="100000"/>
              </a:lnSpc>
              <a:spcBef>
                <a:spcPts val="0"/>
              </a:spcBef>
              <a:spcAft>
                <a:spcPts val="0"/>
              </a:spcAft>
              <a:buSzPts val="1200"/>
              <a:buNone/>
              <a:defRPr b="0" sz="900"/>
            </a:lvl4pPr>
            <a:lvl5pPr lvl="4" algn="l">
              <a:lnSpc>
                <a:spcPct val="100000"/>
              </a:lnSpc>
              <a:spcBef>
                <a:spcPts val="0"/>
              </a:spcBef>
              <a:spcAft>
                <a:spcPts val="0"/>
              </a:spcAft>
              <a:buSzPts val="1200"/>
              <a:buNone/>
              <a:defRPr b="0" sz="900"/>
            </a:lvl5pPr>
            <a:lvl6pPr lvl="5" algn="l">
              <a:lnSpc>
                <a:spcPct val="100000"/>
              </a:lnSpc>
              <a:spcBef>
                <a:spcPts val="0"/>
              </a:spcBef>
              <a:spcAft>
                <a:spcPts val="0"/>
              </a:spcAft>
              <a:buSzPts val="1200"/>
              <a:buNone/>
              <a:defRPr b="0" sz="900"/>
            </a:lvl6pPr>
            <a:lvl7pPr lvl="6" algn="l">
              <a:lnSpc>
                <a:spcPct val="100000"/>
              </a:lnSpc>
              <a:spcBef>
                <a:spcPts val="0"/>
              </a:spcBef>
              <a:spcAft>
                <a:spcPts val="0"/>
              </a:spcAft>
              <a:buSzPts val="1200"/>
              <a:buNone/>
              <a:defRPr b="0" sz="900"/>
            </a:lvl7pPr>
            <a:lvl8pPr lvl="7" algn="l">
              <a:lnSpc>
                <a:spcPct val="100000"/>
              </a:lnSpc>
              <a:spcBef>
                <a:spcPts val="0"/>
              </a:spcBef>
              <a:spcAft>
                <a:spcPts val="0"/>
              </a:spcAft>
              <a:buSzPts val="1200"/>
              <a:buNone/>
              <a:defRPr b="0" sz="900"/>
            </a:lvl8pPr>
            <a:lvl9pPr lvl="8" algn="l">
              <a:lnSpc>
                <a:spcPct val="100000"/>
              </a:lnSpc>
              <a:spcBef>
                <a:spcPts val="0"/>
              </a:spcBef>
              <a:spcAft>
                <a:spcPts val="0"/>
              </a:spcAft>
              <a:buSzPts val="1200"/>
              <a:buNone/>
              <a:defRPr b="0" sz="900"/>
            </a:lvl9pPr>
          </a:lstStyle>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3_Stats (Half)">
  <p:cSld name="TITLE_1_2_7">
    <p:bg>
      <p:bgPr>
        <a:solidFill>
          <a:schemeClr val="accent3"/>
        </a:solidFill>
      </p:bgPr>
    </p:bg>
    <p:spTree>
      <p:nvGrpSpPr>
        <p:cNvPr id="547" name="Shape 547"/>
        <p:cNvGrpSpPr/>
        <p:nvPr/>
      </p:nvGrpSpPr>
      <p:grpSpPr>
        <a:xfrm>
          <a:off x="0" y="0"/>
          <a:ext cx="0" cy="0"/>
          <a:chOff x="0" y="0"/>
          <a:chExt cx="0" cy="0"/>
        </a:xfrm>
      </p:grpSpPr>
      <p:sp>
        <p:nvSpPr>
          <p:cNvPr id="548" name="Google Shape;548;g1f03e763ce9_0_1157"/>
          <p:cNvSpPr txBox="1"/>
          <p:nvPr>
            <p:ph idx="1" type="subTitle"/>
          </p:nvPr>
        </p:nvSpPr>
        <p:spPr>
          <a:xfrm>
            <a:off x="466350" y="466350"/>
            <a:ext cx="5163300" cy="231600"/>
          </a:xfrm>
          <a:prstGeom prst="rect">
            <a:avLst/>
          </a:prstGeom>
          <a:noFill/>
          <a:ln>
            <a:noFill/>
          </a:ln>
        </p:spPr>
        <p:txBody>
          <a:bodyPr anchorCtr="0" anchor="t" bIns="0" lIns="0" spcFirstLastPara="1" rIns="0" wrap="square" tIns="0">
            <a:noAutofit/>
          </a:bodyPr>
          <a:lstStyle>
            <a:lvl1pPr lvl="0" marR="0" algn="l">
              <a:lnSpc>
                <a:spcPct val="120000"/>
              </a:lnSpc>
              <a:spcBef>
                <a:spcPts val="0"/>
              </a:spcBef>
              <a:spcAft>
                <a:spcPts val="0"/>
              </a:spcAft>
              <a:buSzPts val="1200"/>
              <a:buNone/>
              <a:defRPr sz="1200"/>
            </a:lvl1pPr>
            <a:lvl2pPr lvl="1" algn="l">
              <a:lnSpc>
                <a:spcPct val="120000"/>
              </a:lnSpc>
              <a:spcBef>
                <a:spcPts val="0"/>
              </a:spcBef>
              <a:spcAft>
                <a:spcPts val="0"/>
              </a:spcAft>
              <a:buSzPts val="1200"/>
              <a:buNone/>
              <a:defRPr sz="1200"/>
            </a:lvl2pPr>
            <a:lvl3pPr lvl="2" algn="l">
              <a:lnSpc>
                <a:spcPct val="120000"/>
              </a:lnSpc>
              <a:spcBef>
                <a:spcPts val="0"/>
              </a:spcBef>
              <a:spcAft>
                <a:spcPts val="0"/>
              </a:spcAft>
              <a:buSzPts val="1200"/>
              <a:buNone/>
              <a:defRPr sz="1200"/>
            </a:lvl3pPr>
            <a:lvl4pPr lvl="3" algn="l">
              <a:lnSpc>
                <a:spcPct val="120000"/>
              </a:lnSpc>
              <a:spcBef>
                <a:spcPts val="0"/>
              </a:spcBef>
              <a:spcAft>
                <a:spcPts val="0"/>
              </a:spcAft>
              <a:buSzPts val="1200"/>
              <a:buNone/>
              <a:defRPr sz="1200"/>
            </a:lvl4pPr>
            <a:lvl5pPr lvl="4" algn="l">
              <a:lnSpc>
                <a:spcPct val="120000"/>
              </a:lnSpc>
              <a:spcBef>
                <a:spcPts val="0"/>
              </a:spcBef>
              <a:spcAft>
                <a:spcPts val="0"/>
              </a:spcAft>
              <a:buSzPts val="1200"/>
              <a:buNone/>
              <a:defRPr sz="1200"/>
            </a:lvl5pPr>
            <a:lvl6pPr lvl="5" algn="l">
              <a:lnSpc>
                <a:spcPct val="120000"/>
              </a:lnSpc>
              <a:spcBef>
                <a:spcPts val="0"/>
              </a:spcBef>
              <a:spcAft>
                <a:spcPts val="0"/>
              </a:spcAft>
              <a:buSzPts val="1200"/>
              <a:buNone/>
              <a:defRPr sz="1200"/>
            </a:lvl6pPr>
            <a:lvl7pPr lvl="6" algn="l">
              <a:lnSpc>
                <a:spcPct val="120000"/>
              </a:lnSpc>
              <a:spcBef>
                <a:spcPts val="0"/>
              </a:spcBef>
              <a:spcAft>
                <a:spcPts val="0"/>
              </a:spcAft>
              <a:buSzPts val="1200"/>
              <a:buNone/>
              <a:defRPr sz="1200"/>
            </a:lvl7pPr>
            <a:lvl8pPr lvl="7" algn="l">
              <a:lnSpc>
                <a:spcPct val="120000"/>
              </a:lnSpc>
              <a:spcBef>
                <a:spcPts val="0"/>
              </a:spcBef>
              <a:spcAft>
                <a:spcPts val="0"/>
              </a:spcAft>
              <a:buSzPts val="1200"/>
              <a:buNone/>
              <a:defRPr sz="1200"/>
            </a:lvl8pPr>
            <a:lvl9pPr lvl="8" algn="l">
              <a:lnSpc>
                <a:spcPct val="120000"/>
              </a:lnSpc>
              <a:spcBef>
                <a:spcPts val="0"/>
              </a:spcBef>
              <a:spcAft>
                <a:spcPts val="0"/>
              </a:spcAft>
              <a:buSzPts val="1200"/>
              <a:buNone/>
              <a:defRPr sz="1200"/>
            </a:lvl9pPr>
          </a:lstStyle>
          <a:p/>
        </p:txBody>
      </p:sp>
      <p:sp>
        <p:nvSpPr>
          <p:cNvPr id="549" name="Google Shape;549;g1f03e763ce9_0_1157"/>
          <p:cNvSpPr txBox="1"/>
          <p:nvPr>
            <p:ph type="ctrTitle"/>
          </p:nvPr>
        </p:nvSpPr>
        <p:spPr>
          <a:xfrm>
            <a:off x="935733" y="1645917"/>
            <a:ext cx="5163300" cy="984000"/>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6400"/>
              <a:buFont typeface="Optimistic Display"/>
              <a:buNone/>
              <a:defRPr b="1" sz="6400">
                <a:latin typeface="Optimistic Display"/>
                <a:ea typeface="Optimistic Display"/>
                <a:cs typeface="Optimistic Display"/>
                <a:sym typeface="Optimistic Display"/>
              </a:defRPr>
            </a:lvl1pPr>
            <a:lvl2pPr lvl="1" algn="l">
              <a:lnSpc>
                <a:spcPct val="100000"/>
              </a:lnSpc>
              <a:spcBef>
                <a:spcPts val="0"/>
              </a:spcBef>
              <a:spcAft>
                <a:spcPts val="0"/>
              </a:spcAft>
              <a:buSzPts val="6400"/>
              <a:buFont typeface="Optimistic Display"/>
              <a:buNone/>
              <a:defRPr b="1" sz="6400">
                <a:latin typeface="Optimistic Display"/>
                <a:ea typeface="Optimistic Display"/>
                <a:cs typeface="Optimistic Display"/>
                <a:sym typeface="Optimistic Display"/>
              </a:defRPr>
            </a:lvl2pPr>
            <a:lvl3pPr lvl="2" algn="l">
              <a:lnSpc>
                <a:spcPct val="100000"/>
              </a:lnSpc>
              <a:spcBef>
                <a:spcPts val="0"/>
              </a:spcBef>
              <a:spcAft>
                <a:spcPts val="0"/>
              </a:spcAft>
              <a:buSzPts val="6400"/>
              <a:buFont typeface="Optimistic Display"/>
              <a:buNone/>
              <a:defRPr b="1" sz="6400">
                <a:latin typeface="Optimistic Display"/>
                <a:ea typeface="Optimistic Display"/>
                <a:cs typeface="Optimistic Display"/>
                <a:sym typeface="Optimistic Display"/>
              </a:defRPr>
            </a:lvl3pPr>
            <a:lvl4pPr lvl="3" algn="l">
              <a:lnSpc>
                <a:spcPct val="100000"/>
              </a:lnSpc>
              <a:spcBef>
                <a:spcPts val="0"/>
              </a:spcBef>
              <a:spcAft>
                <a:spcPts val="0"/>
              </a:spcAft>
              <a:buSzPts val="6400"/>
              <a:buFont typeface="Optimistic Display"/>
              <a:buNone/>
              <a:defRPr b="1" sz="6400">
                <a:latin typeface="Optimistic Display"/>
                <a:ea typeface="Optimistic Display"/>
                <a:cs typeface="Optimistic Display"/>
                <a:sym typeface="Optimistic Display"/>
              </a:defRPr>
            </a:lvl4pPr>
            <a:lvl5pPr lvl="4" algn="l">
              <a:lnSpc>
                <a:spcPct val="100000"/>
              </a:lnSpc>
              <a:spcBef>
                <a:spcPts val="0"/>
              </a:spcBef>
              <a:spcAft>
                <a:spcPts val="0"/>
              </a:spcAft>
              <a:buSzPts val="6400"/>
              <a:buFont typeface="Optimistic Display"/>
              <a:buNone/>
              <a:defRPr b="1" sz="6400">
                <a:latin typeface="Optimistic Display"/>
                <a:ea typeface="Optimistic Display"/>
                <a:cs typeface="Optimistic Display"/>
                <a:sym typeface="Optimistic Display"/>
              </a:defRPr>
            </a:lvl5pPr>
            <a:lvl6pPr lvl="5" algn="l">
              <a:lnSpc>
                <a:spcPct val="100000"/>
              </a:lnSpc>
              <a:spcBef>
                <a:spcPts val="0"/>
              </a:spcBef>
              <a:spcAft>
                <a:spcPts val="0"/>
              </a:spcAft>
              <a:buSzPts val="6400"/>
              <a:buFont typeface="Optimistic Display"/>
              <a:buNone/>
              <a:defRPr b="1" sz="6400">
                <a:latin typeface="Optimistic Display"/>
                <a:ea typeface="Optimistic Display"/>
                <a:cs typeface="Optimistic Display"/>
                <a:sym typeface="Optimistic Display"/>
              </a:defRPr>
            </a:lvl6pPr>
            <a:lvl7pPr lvl="6" algn="l">
              <a:lnSpc>
                <a:spcPct val="100000"/>
              </a:lnSpc>
              <a:spcBef>
                <a:spcPts val="0"/>
              </a:spcBef>
              <a:spcAft>
                <a:spcPts val="0"/>
              </a:spcAft>
              <a:buSzPts val="6400"/>
              <a:buFont typeface="Optimistic Display"/>
              <a:buNone/>
              <a:defRPr b="1" sz="6400">
                <a:latin typeface="Optimistic Display"/>
                <a:ea typeface="Optimistic Display"/>
                <a:cs typeface="Optimistic Display"/>
                <a:sym typeface="Optimistic Display"/>
              </a:defRPr>
            </a:lvl7pPr>
            <a:lvl8pPr lvl="7" algn="l">
              <a:lnSpc>
                <a:spcPct val="100000"/>
              </a:lnSpc>
              <a:spcBef>
                <a:spcPts val="0"/>
              </a:spcBef>
              <a:spcAft>
                <a:spcPts val="0"/>
              </a:spcAft>
              <a:buSzPts val="6400"/>
              <a:buFont typeface="Optimistic Display"/>
              <a:buNone/>
              <a:defRPr b="1" sz="6400">
                <a:latin typeface="Optimistic Display"/>
                <a:ea typeface="Optimistic Display"/>
                <a:cs typeface="Optimistic Display"/>
                <a:sym typeface="Optimistic Display"/>
              </a:defRPr>
            </a:lvl8pPr>
            <a:lvl9pPr lvl="8" algn="l">
              <a:lnSpc>
                <a:spcPct val="100000"/>
              </a:lnSpc>
              <a:spcBef>
                <a:spcPts val="0"/>
              </a:spcBef>
              <a:spcAft>
                <a:spcPts val="0"/>
              </a:spcAft>
              <a:buSzPts val="6400"/>
              <a:buFont typeface="Optimistic Display"/>
              <a:buNone/>
              <a:defRPr b="1" sz="6400">
                <a:latin typeface="Optimistic Display"/>
                <a:ea typeface="Optimistic Display"/>
                <a:cs typeface="Optimistic Display"/>
                <a:sym typeface="Optimistic Display"/>
              </a:defRPr>
            </a:lvl9pPr>
          </a:lstStyle>
          <a:p/>
        </p:txBody>
      </p:sp>
      <p:sp>
        <p:nvSpPr>
          <p:cNvPr id="550" name="Google Shape;550;g1f03e763ce9_0_1157"/>
          <p:cNvSpPr txBox="1"/>
          <p:nvPr>
            <p:ph idx="2" type="subTitle"/>
          </p:nvPr>
        </p:nvSpPr>
        <p:spPr>
          <a:xfrm>
            <a:off x="935770" y="2647314"/>
            <a:ext cx="5163300" cy="231600"/>
          </a:xfrm>
          <a:prstGeom prst="rect">
            <a:avLst/>
          </a:prstGeom>
          <a:noFill/>
          <a:ln>
            <a:noFill/>
          </a:ln>
        </p:spPr>
        <p:txBody>
          <a:bodyPr anchorCtr="0" anchor="t" bIns="0" lIns="0" spcFirstLastPara="1" rIns="0" wrap="square" tIns="0">
            <a:noAutofit/>
          </a:bodyPr>
          <a:lstStyle>
            <a:lvl1pPr lvl="0" marR="0" algn="l">
              <a:lnSpc>
                <a:spcPct val="125000"/>
              </a:lnSpc>
              <a:spcBef>
                <a:spcPts val="0"/>
              </a:spcBef>
              <a:spcAft>
                <a:spcPts val="0"/>
              </a:spcAft>
              <a:buSzPts val="1200"/>
              <a:buNone/>
              <a:defRPr b="0" sz="1200"/>
            </a:lvl1pPr>
            <a:lvl2pPr lvl="1" algn="l">
              <a:lnSpc>
                <a:spcPct val="125000"/>
              </a:lnSpc>
              <a:spcBef>
                <a:spcPts val="0"/>
              </a:spcBef>
              <a:spcAft>
                <a:spcPts val="0"/>
              </a:spcAft>
              <a:buSzPts val="1200"/>
              <a:buNone/>
              <a:defRPr b="0" sz="1200"/>
            </a:lvl2pPr>
            <a:lvl3pPr lvl="2" algn="l">
              <a:lnSpc>
                <a:spcPct val="125000"/>
              </a:lnSpc>
              <a:spcBef>
                <a:spcPts val="0"/>
              </a:spcBef>
              <a:spcAft>
                <a:spcPts val="0"/>
              </a:spcAft>
              <a:buSzPts val="1200"/>
              <a:buNone/>
              <a:defRPr b="0" sz="1200"/>
            </a:lvl3pPr>
            <a:lvl4pPr lvl="3" algn="l">
              <a:lnSpc>
                <a:spcPct val="125000"/>
              </a:lnSpc>
              <a:spcBef>
                <a:spcPts val="0"/>
              </a:spcBef>
              <a:spcAft>
                <a:spcPts val="0"/>
              </a:spcAft>
              <a:buSzPts val="1200"/>
              <a:buNone/>
              <a:defRPr b="0" sz="1200"/>
            </a:lvl4pPr>
            <a:lvl5pPr lvl="4" algn="l">
              <a:lnSpc>
                <a:spcPct val="125000"/>
              </a:lnSpc>
              <a:spcBef>
                <a:spcPts val="0"/>
              </a:spcBef>
              <a:spcAft>
                <a:spcPts val="0"/>
              </a:spcAft>
              <a:buSzPts val="1200"/>
              <a:buNone/>
              <a:defRPr b="0" sz="1200"/>
            </a:lvl5pPr>
            <a:lvl6pPr lvl="5" algn="l">
              <a:lnSpc>
                <a:spcPct val="125000"/>
              </a:lnSpc>
              <a:spcBef>
                <a:spcPts val="0"/>
              </a:spcBef>
              <a:spcAft>
                <a:spcPts val="0"/>
              </a:spcAft>
              <a:buSzPts val="1200"/>
              <a:buNone/>
              <a:defRPr b="0" sz="1200"/>
            </a:lvl6pPr>
            <a:lvl7pPr lvl="6" algn="l">
              <a:lnSpc>
                <a:spcPct val="125000"/>
              </a:lnSpc>
              <a:spcBef>
                <a:spcPts val="0"/>
              </a:spcBef>
              <a:spcAft>
                <a:spcPts val="0"/>
              </a:spcAft>
              <a:buSzPts val="1200"/>
              <a:buNone/>
              <a:defRPr b="0" sz="1200"/>
            </a:lvl7pPr>
            <a:lvl8pPr lvl="7" algn="l">
              <a:lnSpc>
                <a:spcPct val="125000"/>
              </a:lnSpc>
              <a:spcBef>
                <a:spcPts val="0"/>
              </a:spcBef>
              <a:spcAft>
                <a:spcPts val="0"/>
              </a:spcAft>
              <a:buSzPts val="1200"/>
              <a:buNone/>
              <a:defRPr b="0" sz="1200"/>
            </a:lvl8pPr>
            <a:lvl9pPr lvl="8" algn="l">
              <a:lnSpc>
                <a:spcPct val="125000"/>
              </a:lnSpc>
              <a:spcBef>
                <a:spcPts val="0"/>
              </a:spcBef>
              <a:spcAft>
                <a:spcPts val="0"/>
              </a:spcAft>
              <a:buSzPts val="1200"/>
              <a:buNone/>
              <a:defRPr b="0" sz="1200"/>
            </a:lvl9pPr>
          </a:lstStyle>
          <a:p/>
        </p:txBody>
      </p:sp>
      <p:sp>
        <p:nvSpPr>
          <p:cNvPr id="551" name="Google Shape;551;g1f03e763ce9_0_1157"/>
          <p:cNvSpPr txBox="1"/>
          <p:nvPr>
            <p:ph idx="3" type="subTitle"/>
          </p:nvPr>
        </p:nvSpPr>
        <p:spPr>
          <a:xfrm>
            <a:off x="466350" y="6114283"/>
            <a:ext cx="4694100" cy="280500"/>
          </a:xfrm>
          <a:prstGeom prst="rect">
            <a:avLst/>
          </a:prstGeom>
          <a:noFill/>
          <a:ln>
            <a:noFill/>
          </a:ln>
        </p:spPr>
        <p:txBody>
          <a:bodyPr anchorCtr="0" anchor="b" bIns="0" lIns="0" spcFirstLastPara="1" rIns="0" wrap="square" tIns="0">
            <a:noAutofit/>
          </a:bodyPr>
          <a:lstStyle>
            <a:lvl1pPr lvl="0" marR="0" algn="l">
              <a:lnSpc>
                <a:spcPct val="100000"/>
              </a:lnSpc>
              <a:spcBef>
                <a:spcPts val="0"/>
              </a:spcBef>
              <a:spcAft>
                <a:spcPts val="0"/>
              </a:spcAft>
              <a:buSzPts val="1200"/>
              <a:buNone/>
              <a:defRPr b="0" sz="900"/>
            </a:lvl1pPr>
            <a:lvl2pPr lvl="1" algn="l">
              <a:lnSpc>
                <a:spcPct val="100000"/>
              </a:lnSpc>
              <a:spcBef>
                <a:spcPts val="0"/>
              </a:spcBef>
              <a:spcAft>
                <a:spcPts val="0"/>
              </a:spcAft>
              <a:buSzPts val="1200"/>
              <a:buNone/>
              <a:defRPr b="0" sz="900"/>
            </a:lvl2pPr>
            <a:lvl3pPr lvl="2" algn="l">
              <a:lnSpc>
                <a:spcPct val="100000"/>
              </a:lnSpc>
              <a:spcBef>
                <a:spcPts val="0"/>
              </a:spcBef>
              <a:spcAft>
                <a:spcPts val="0"/>
              </a:spcAft>
              <a:buSzPts val="1200"/>
              <a:buNone/>
              <a:defRPr b="0" sz="900"/>
            </a:lvl3pPr>
            <a:lvl4pPr lvl="3" algn="l">
              <a:lnSpc>
                <a:spcPct val="100000"/>
              </a:lnSpc>
              <a:spcBef>
                <a:spcPts val="0"/>
              </a:spcBef>
              <a:spcAft>
                <a:spcPts val="0"/>
              </a:spcAft>
              <a:buSzPts val="1200"/>
              <a:buNone/>
              <a:defRPr b="0" sz="900"/>
            </a:lvl4pPr>
            <a:lvl5pPr lvl="4" algn="l">
              <a:lnSpc>
                <a:spcPct val="100000"/>
              </a:lnSpc>
              <a:spcBef>
                <a:spcPts val="0"/>
              </a:spcBef>
              <a:spcAft>
                <a:spcPts val="0"/>
              </a:spcAft>
              <a:buSzPts val="1200"/>
              <a:buNone/>
              <a:defRPr b="0" sz="900"/>
            </a:lvl5pPr>
            <a:lvl6pPr lvl="5" algn="l">
              <a:lnSpc>
                <a:spcPct val="100000"/>
              </a:lnSpc>
              <a:spcBef>
                <a:spcPts val="0"/>
              </a:spcBef>
              <a:spcAft>
                <a:spcPts val="0"/>
              </a:spcAft>
              <a:buSzPts val="1200"/>
              <a:buNone/>
              <a:defRPr b="0" sz="900"/>
            </a:lvl6pPr>
            <a:lvl7pPr lvl="6" algn="l">
              <a:lnSpc>
                <a:spcPct val="100000"/>
              </a:lnSpc>
              <a:spcBef>
                <a:spcPts val="0"/>
              </a:spcBef>
              <a:spcAft>
                <a:spcPts val="0"/>
              </a:spcAft>
              <a:buSzPts val="1200"/>
              <a:buNone/>
              <a:defRPr b="0" sz="900"/>
            </a:lvl7pPr>
            <a:lvl8pPr lvl="7" algn="l">
              <a:lnSpc>
                <a:spcPct val="100000"/>
              </a:lnSpc>
              <a:spcBef>
                <a:spcPts val="0"/>
              </a:spcBef>
              <a:spcAft>
                <a:spcPts val="0"/>
              </a:spcAft>
              <a:buSzPts val="1200"/>
              <a:buNone/>
              <a:defRPr b="0" sz="900"/>
            </a:lvl8pPr>
            <a:lvl9pPr lvl="8" algn="l">
              <a:lnSpc>
                <a:spcPct val="100000"/>
              </a:lnSpc>
              <a:spcBef>
                <a:spcPts val="0"/>
              </a:spcBef>
              <a:spcAft>
                <a:spcPts val="0"/>
              </a:spcAft>
              <a:buSzPts val="1200"/>
              <a:buNone/>
              <a:defRPr b="0" sz="900"/>
            </a:lvl9pPr>
          </a:lstStyle>
          <a:p/>
        </p:txBody>
      </p:sp>
      <p:sp>
        <p:nvSpPr>
          <p:cNvPr id="552" name="Google Shape;552;g1f03e763ce9_0_1157"/>
          <p:cNvSpPr txBox="1"/>
          <p:nvPr>
            <p:ph idx="4" type="ctrTitle"/>
          </p:nvPr>
        </p:nvSpPr>
        <p:spPr>
          <a:xfrm>
            <a:off x="935733" y="3574467"/>
            <a:ext cx="5163300" cy="984000"/>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6400"/>
              <a:buFont typeface="Optimistic Display"/>
              <a:buNone/>
              <a:defRPr b="1" sz="6400">
                <a:latin typeface="Optimistic Display"/>
                <a:ea typeface="Optimistic Display"/>
                <a:cs typeface="Optimistic Display"/>
                <a:sym typeface="Optimistic Display"/>
              </a:defRPr>
            </a:lvl1pPr>
            <a:lvl2pPr lvl="1" algn="l">
              <a:lnSpc>
                <a:spcPct val="100000"/>
              </a:lnSpc>
              <a:spcBef>
                <a:spcPts val="0"/>
              </a:spcBef>
              <a:spcAft>
                <a:spcPts val="0"/>
              </a:spcAft>
              <a:buSzPts val="6400"/>
              <a:buFont typeface="Optimistic Display"/>
              <a:buNone/>
              <a:defRPr b="1" sz="6400">
                <a:latin typeface="Optimistic Display"/>
                <a:ea typeface="Optimistic Display"/>
                <a:cs typeface="Optimistic Display"/>
                <a:sym typeface="Optimistic Display"/>
              </a:defRPr>
            </a:lvl2pPr>
            <a:lvl3pPr lvl="2" algn="l">
              <a:lnSpc>
                <a:spcPct val="100000"/>
              </a:lnSpc>
              <a:spcBef>
                <a:spcPts val="0"/>
              </a:spcBef>
              <a:spcAft>
                <a:spcPts val="0"/>
              </a:spcAft>
              <a:buSzPts val="6400"/>
              <a:buFont typeface="Optimistic Display"/>
              <a:buNone/>
              <a:defRPr b="1" sz="6400">
                <a:latin typeface="Optimistic Display"/>
                <a:ea typeface="Optimistic Display"/>
                <a:cs typeface="Optimistic Display"/>
                <a:sym typeface="Optimistic Display"/>
              </a:defRPr>
            </a:lvl3pPr>
            <a:lvl4pPr lvl="3" algn="l">
              <a:lnSpc>
                <a:spcPct val="100000"/>
              </a:lnSpc>
              <a:spcBef>
                <a:spcPts val="0"/>
              </a:spcBef>
              <a:spcAft>
                <a:spcPts val="0"/>
              </a:spcAft>
              <a:buSzPts val="6400"/>
              <a:buFont typeface="Optimistic Display"/>
              <a:buNone/>
              <a:defRPr b="1" sz="6400">
                <a:latin typeface="Optimistic Display"/>
                <a:ea typeface="Optimistic Display"/>
                <a:cs typeface="Optimistic Display"/>
                <a:sym typeface="Optimistic Display"/>
              </a:defRPr>
            </a:lvl4pPr>
            <a:lvl5pPr lvl="4" algn="l">
              <a:lnSpc>
                <a:spcPct val="100000"/>
              </a:lnSpc>
              <a:spcBef>
                <a:spcPts val="0"/>
              </a:spcBef>
              <a:spcAft>
                <a:spcPts val="0"/>
              </a:spcAft>
              <a:buSzPts val="6400"/>
              <a:buFont typeface="Optimistic Display"/>
              <a:buNone/>
              <a:defRPr b="1" sz="6400">
                <a:latin typeface="Optimistic Display"/>
                <a:ea typeface="Optimistic Display"/>
                <a:cs typeface="Optimistic Display"/>
                <a:sym typeface="Optimistic Display"/>
              </a:defRPr>
            </a:lvl5pPr>
            <a:lvl6pPr lvl="5" algn="l">
              <a:lnSpc>
                <a:spcPct val="100000"/>
              </a:lnSpc>
              <a:spcBef>
                <a:spcPts val="0"/>
              </a:spcBef>
              <a:spcAft>
                <a:spcPts val="0"/>
              </a:spcAft>
              <a:buSzPts val="6400"/>
              <a:buFont typeface="Optimistic Display"/>
              <a:buNone/>
              <a:defRPr b="1" sz="6400">
                <a:latin typeface="Optimistic Display"/>
                <a:ea typeface="Optimistic Display"/>
                <a:cs typeface="Optimistic Display"/>
                <a:sym typeface="Optimistic Display"/>
              </a:defRPr>
            </a:lvl6pPr>
            <a:lvl7pPr lvl="6" algn="l">
              <a:lnSpc>
                <a:spcPct val="100000"/>
              </a:lnSpc>
              <a:spcBef>
                <a:spcPts val="0"/>
              </a:spcBef>
              <a:spcAft>
                <a:spcPts val="0"/>
              </a:spcAft>
              <a:buSzPts val="6400"/>
              <a:buFont typeface="Optimistic Display"/>
              <a:buNone/>
              <a:defRPr b="1" sz="6400">
                <a:latin typeface="Optimistic Display"/>
                <a:ea typeface="Optimistic Display"/>
                <a:cs typeface="Optimistic Display"/>
                <a:sym typeface="Optimistic Display"/>
              </a:defRPr>
            </a:lvl7pPr>
            <a:lvl8pPr lvl="7" algn="l">
              <a:lnSpc>
                <a:spcPct val="100000"/>
              </a:lnSpc>
              <a:spcBef>
                <a:spcPts val="0"/>
              </a:spcBef>
              <a:spcAft>
                <a:spcPts val="0"/>
              </a:spcAft>
              <a:buSzPts val="6400"/>
              <a:buFont typeface="Optimistic Display"/>
              <a:buNone/>
              <a:defRPr b="1" sz="6400">
                <a:latin typeface="Optimistic Display"/>
                <a:ea typeface="Optimistic Display"/>
                <a:cs typeface="Optimistic Display"/>
                <a:sym typeface="Optimistic Display"/>
              </a:defRPr>
            </a:lvl8pPr>
            <a:lvl9pPr lvl="8" algn="l">
              <a:lnSpc>
                <a:spcPct val="100000"/>
              </a:lnSpc>
              <a:spcBef>
                <a:spcPts val="0"/>
              </a:spcBef>
              <a:spcAft>
                <a:spcPts val="0"/>
              </a:spcAft>
              <a:buSzPts val="6400"/>
              <a:buFont typeface="Optimistic Display"/>
              <a:buNone/>
              <a:defRPr b="1" sz="6400">
                <a:latin typeface="Optimistic Display"/>
                <a:ea typeface="Optimistic Display"/>
                <a:cs typeface="Optimistic Display"/>
                <a:sym typeface="Optimistic Display"/>
              </a:defRPr>
            </a:lvl9pPr>
          </a:lstStyle>
          <a:p/>
        </p:txBody>
      </p:sp>
      <p:sp>
        <p:nvSpPr>
          <p:cNvPr id="553" name="Google Shape;553;g1f03e763ce9_0_1157"/>
          <p:cNvSpPr txBox="1"/>
          <p:nvPr>
            <p:ph idx="5" type="subTitle"/>
          </p:nvPr>
        </p:nvSpPr>
        <p:spPr>
          <a:xfrm>
            <a:off x="935770" y="4576067"/>
            <a:ext cx="5163300" cy="231600"/>
          </a:xfrm>
          <a:prstGeom prst="rect">
            <a:avLst/>
          </a:prstGeom>
          <a:noFill/>
          <a:ln>
            <a:noFill/>
          </a:ln>
        </p:spPr>
        <p:txBody>
          <a:bodyPr anchorCtr="0" anchor="t" bIns="0" lIns="0" spcFirstLastPara="1" rIns="0" wrap="square" tIns="0">
            <a:noAutofit/>
          </a:bodyPr>
          <a:lstStyle>
            <a:lvl1pPr lvl="0" marR="0" algn="l">
              <a:lnSpc>
                <a:spcPct val="125000"/>
              </a:lnSpc>
              <a:spcBef>
                <a:spcPts val="0"/>
              </a:spcBef>
              <a:spcAft>
                <a:spcPts val="0"/>
              </a:spcAft>
              <a:buSzPts val="1200"/>
              <a:buNone/>
              <a:defRPr b="0" sz="1200"/>
            </a:lvl1pPr>
            <a:lvl2pPr lvl="1" algn="l">
              <a:lnSpc>
                <a:spcPct val="125000"/>
              </a:lnSpc>
              <a:spcBef>
                <a:spcPts val="0"/>
              </a:spcBef>
              <a:spcAft>
                <a:spcPts val="0"/>
              </a:spcAft>
              <a:buSzPts val="1200"/>
              <a:buNone/>
              <a:defRPr b="0" sz="1200"/>
            </a:lvl2pPr>
            <a:lvl3pPr lvl="2" algn="l">
              <a:lnSpc>
                <a:spcPct val="125000"/>
              </a:lnSpc>
              <a:spcBef>
                <a:spcPts val="0"/>
              </a:spcBef>
              <a:spcAft>
                <a:spcPts val="0"/>
              </a:spcAft>
              <a:buSzPts val="1200"/>
              <a:buNone/>
              <a:defRPr b="0" sz="1200"/>
            </a:lvl3pPr>
            <a:lvl4pPr lvl="3" algn="l">
              <a:lnSpc>
                <a:spcPct val="125000"/>
              </a:lnSpc>
              <a:spcBef>
                <a:spcPts val="0"/>
              </a:spcBef>
              <a:spcAft>
                <a:spcPts val="0"/>
              </a:spcAft>
              <a:buSzPts val="1200"/>
              <a:buNone/>
              <a:defRPr b="0" sz="1200"/>
            </a:lvl4pPr>
            <a:lvl5pPr lvl="4" algn="l">
              <a:lnSpc>
                <a:spcPct val="125000"/>
              </a:lnSpc>
              <a:spcBef>
                <a:spcPts val="0"/>
              </a:spcBef>
              <a:spcAft>
                <a:spcPts val="0"/>
              </a:spcAft>
              <a:buSzPts val="1200"/>
              <a:buNone/>
              <a:defRPr b="0" sz="1200"/>
            </a:lvl5pPr>
            <a:lvl6pPr lvl="5" algn="l">
              <a:lnSpc>
                <a:spcPct val="125000"/>
              </a:lnSpc>
              <a:spcBef>
                <a:spcPts val="0"/>
              </a:spcBef>
              <a:spcAft>
                <a:spcPts val="0"/>
              </a:spcAft>
              <a:buSzPts val="1200"/>
              <a:buNone/>
              <a:defRPr b="0" sz="1200"/>
            </a:lvl6pPr>
            <a:lvl7pPr lvl="6" algn="l">
              <a:lnSpc>
                <a:spcPct val="125000"/>
              </a:lnSpc>
              <a:spcBef>
                <a:spcPts val="0"/>
              </a:spcBef>
              <a:spcAft>
                <a:spcPts val="0"/>
              </a:spcAft>
              <a:buSzPts val="1200"/>
              <a:buNone/>
              <a:defRPr b="0" sz="1200"/>
            </a:lvl7pPr>
            <a:lvl8pPr lvl="7" algn="l">
              <a:lnSpc>
                <a:spcPct val="125000"/>
              </a:lnSpc>
              <a:spcBef>
                <a:spcPts val="0"/>
              </a:spcBef>
              <a:spcAft>
                <a:spcPts val="0"/>
              </a:spcAft>
              <a:buSzPts val="1200"/>
              <a:buNone/>
              <a:defRPr b="0" sz="1200"/>
            </a:lvl8pPr>
            <a:lvl9pPr lvl="8" algn="l">
              <a:lnSpc>
                <a:spcPct val="125000"/>
              </a:lnSpc>
              <a:spcBef>
                <a:spcPts val="0"/>
              </a:spcBef>
              <a:spcAft>
                <a:spcPts val="0"/>
              </a:spcAft>
              <a:buSzPts val="1200"/>
              <a:buNone/>
              <a:defRPr b="0" sz="1200"/>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6_Stat (Third)">
  <p:cSld name="TITLE_1_2_2_1_3">
    <p:bg>
      <p:bgPr>
        <a:solidFill>
          <a:schemeClr val="accent3"/>
        </a:solidFill>
      </p:bgPr>
    </p:bg>
    <p:spTree>
      <p:nvGrpSpPr>
        <p:cNvPr id="554" name="Shape 554"/>
        <p:cNvGrpSpPr/>
        <p:nvPr/>
      </p:nvGrpSpPr>
      <p:grpSpPr>
        <a:xfrm>
          <a:off x="0" y="0"/>
          <a:ext cx="0" cy="0"/>
          <a:chOff x="0" y="0"/>
          <a:chExt cx="0" cy="0"/>
        </a:xfrm>
      </p:grpSpPr>
      <p:sp>
        <p:nvSpPr>
          <p:cNvPr id="555" name="Google Shape;555;g1f03e763ce9_0_1164"/>
          <p:cNvSpPr txBox="1"/>
          <p:nvPr>
            <p:ph idx="1" type="subTitle"/>
          </p:nvPr>
        </p:nvSpPr>
        <p:spPr>
          <a:xfrm>
            <a:off x="466350" y="466350"/>
            <a:ext cx="3285900" cy="231600"/>
          </a:xfrm>
          <a:prstGeom prst="rect">
            <a:avLst/>
          </a:prstGeom>
          <a:noFill/>
          <a:ln>
            <a:noFill/>
          </a:ln>
        </p:spPr>
        <p:txBody>
          <a:bodyPr anchorCtr="0" anchor="t" bIns="0" lIns="0" spcFirstLastPara="1" rIns="0" wrap="square" tIns="0">
            <a:noAutofit/>
          </a:bodyPr>
          <a:lstStyle>
            <a:lvl1pPr lvl="0" marR="0" algn="l">
              <a:lnSpc>
                <a:spcPct val="120000"/>
              </a:lnSpc>
              <a:spcBef>
                <a:spcPts val="0"/>
              </a:spcBef>
              <a:spcAft>
                <a:spcPts val="0"/>
              </a:spcAft>
              <a:buSzPts val="1200"/>
              <a:buNone/>
              <a:defRPr sz="1200"/>
            </a:lvl1pPr>
            <a:lvl2pPr lvl="1" algn="l">
              <a:lnSpc>
                <a:spcPct val="120000"/>
              </a:lnSpc>
              <a:spcBef>
                <a:spcPts val="0"/>
              </a:spcBef>
              <a:spcAft>
                <a:spcPts val="0"/>
              </a:spcAft>
              <a:buSzPts val="1200"/>
              <a:buNone/>
              <a:defRPr sz="1200"/>
            </a:lvl2pPr>
            <a:lvl3pPr lvl="2" algn="l">
              <a:lnSpc>
                <a:spcPct val="120000"/>
              </a:lnSpc>
              <a:spcBef>
                <a:spcPts val="0"/>
              </a:spcBef>
              <a:spcAft>
                <a:spcPts val="0"/>
              </a:spcAft>
              <a:buSzPts val="1200"/>
              <a:buNone/>
              <a:defRPr sz="1200"/>
            </a:lvl3pPr>
            <a:lvl4pPr lvl="3" algn="l">
              <a:lnSpc>
                <a:spcPct val="120000"/>
              </a:lnSpc>
              <a:spcBef>
                <a:spcPts val="0"/>
              </a:spcBef>
              <a:spcAft>
                <a:spcPts val="0"/>
              </a:spcAft>
              <a:buSzPts val="1200"/>
              <a:buNone/>
              <a:defRPr sz="1200"/>
            </a:lvl4pPr>
            <a:lvl5pPr lvl="4" algn="l">
              <a:lnSpc>
                <a:spcPct val="120000"/>
              </a:lnSpc>
              <a:spcBef>
                <a:spcPts val="0"/>
              </a:spcBef>
              <a:spcAft>
                <a:spcPts val="0"/>
              </a:spcAft>
              <a:buSzPts val="1200"/>
              <a:buNone/>
              <a:defRPr sz="1200"/>
            </a:lvl5pPr>
            <a:lvl6pPr lvl="5" algn="l">
              <a:lnSpc>
                <a:spcPct val="120000"/>
              </a:lnSpc>
              <a:spcBef>
                <a:spcPts val="0"/>
              </a:spcBef>
              <a:spcAft>
                <a:spcPts val="0"/>
              </a:spcAft>
              <a:buSzPts val="1200"/>
              <a:buNone/>
              <a:defRPr sz="1200"/>
            </a:lvl6pPr>
            <a:lvl7pPr lvl="6" algn="l">
              <a:lnSpc>
                <a:spcPct val="120000"/>
              </a:lnSpc>
              <a:spcBef>
                <a:spcPts val="0"/>
              </a:spcBef>
              <a:spcAft>
                <a:spcPts val="0"/>
              </a:spcAft>
              <a:buSzPts val="1200"/>
              <a:buNone/>
              <a:defRPr sz="1200"/>
            </a:lvl7pPr>
            <a:lvl8pPr lvl="7" algn="l">
              <a:lnSpc>
                <a:spcPct val="120000"/>
              </a:lnSpc>
              <a:spcBef>
                <a:spcPts val="0"/>
              </a:spcBef>
              <a:spcAft>
                <a:spcPts val="0"/>
              </a:spcAft>
              <a:buSzPts val="1200"/>
              <a:buNone/>
              <a:defRPr sz="1200"/>
            </a:lvl8pPr>
            <a:lvl9pPr lvl="8" algn="l">
              <a:lnSpc>
                <a:spcPct val="120000"/>
              </a:lnSpc>
              <a:spcBef>
                <a:spcPts val="0"/>
              </a:spcBef>
              <a:spcAft>
                <a:spcPts val="0"/>
              </a:spcAft>
              <a:buSzPts val="1200"/>
              <a:buNone/>
              <a:defRPr sz="1200"/>
            </a:lvl9pPr>
          </a:lstStyle>
          <a:p/>
        </p:txBody>
      </p:sp>
      <p:sp>
        <p:nvSpPr>
          <p:cNvPr id="556" name="Google Shape;556;g1f03e763ce9_0_1164"/>
          <p:cNvSpPr txBox="1"/>
          <p:nvPr>
            <p:ph type="ctrTitle"/>
          </p:nvPr>
        </p:nvSpPr>
        <p:spPr>
          <a:xfrm>
            <a:off x="466333" y="2255520"/>
            <a:ext cx="3285900" cy="1469100"/>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9700"/>
              <a:buFont typeface="Optimistic Display"/>
              <a:buNone/>
              <a:defRPr b="1" sz="9700">
                <a:latin typeface="Optimistic Display"/>
                <a:ea typeface="Optimistic Display"/>
                <a:cs typeface="Optimistic Display"/>
                <a:sym typeface="Optimistic Display"/>
              </a:defRPr>
            </a:lvl1pPr>
            <a:lvl2pPr lvl="1" algn="l">
              <a:lnSpc>
                <a:spcPct val="100000"/>
              </a:lnSpc>
              <a:spcBef>
                <a:spcPts val="0"/>
              </a:spcBef>
              <a:spcAft>
                <a:spcPts val="0"/>
              </a:spcAft>
              <a:buSzPts val="6400"/>
              <a:buFont typeface="Optimistic Display"/>
              <a:buNone/>
              <a:defRPr b="1" sz="6400">
                <a:latin typeface="Optimistic Display"/>
                <a:ea typeface="Optimistic Display"/>
                <a:cs typeface="Optimistic Display"/>
                <a:sym typeface="Optimistic Display"/>
              </a:defRPr>
            </a:lvl2pPr>
            <a:lvl3pPr lvl="2" algn="l">
              <a:lnSpc>
                <a:spcPct val="100000"/>
              </a:lnSpc>
              <a:spcBef>
                <a:spcPts val="0"/>
              </a:spcBef>
              <a:spcAft>
                <a:spcPts val="0"/>
              </a:spcAft>
              <a:buSzPts val="6400"/>
              <a:buFont typeface="Optimistic Display"/>
              <a:buNone/>
              <a:defRPr b="1" sz="6400">
                <a:latin typeface="Optimistic Display"/>
                <a:ea typeface="Optimistic Display"/>
                <a:cs typeface="Optimistic Display"/>
                <a:sym typeface="Optimistic Display"/>
              </a:defRPr>
            </a:lvl3pPr>
            <a:lvl4pPr lvl="3" algn="l">
              <a:lnSpc>
                <a:spcPct val="100000"/>
              </a:lnSpc>
              <a:spcBef>
                <a:spcPts val="0"/>
              </a:spcBef>
              <a:spcAft>
                <a:spcPts val="0"/>
              </a:spcAft>
              <a:buSzPts val="6400"/>
              <a:buFont typeface="Optimistic Display"/>
              <a:buNone/>
              <a:defRPr b="1" sz="6400">
                <a:latin typeface="Optimistic Display"/>
                <a:ea typeface="Optimistic Display"/>
                <a:cs typeface="Optimistic Display"/>
                <a:sym typeface="Optimistic Display"/>
              </a:defRPr>
            </a:lvl4pPr>
            <a:lvl5pPr lvl="4" algn="l">
              <a:lnSpc>
                <a:spcPct val="100000"/>
              </a:lnSpc>
              <a:spcBef>
                <a:spcPts val="0"/>
              </a:spcBef>
              <a:spcAft>
                <a:spcPts val="0"/>
              </a:spcAft>
              <a:buSzPts val="6400"/>
              <a:buFont typeface="Optimistic Display"/>
              <a:buNone/>
              <a:defRPr b="1" sz="6400">
                <a:latin typeface="Optimistic Display"/>
                <a:ea typeface="Optimistic Display"/>
                <a:cs typeface="Optimistic Display"/>
                <a:sym typeface="Optimistic Display"/>
              </a:defRPr>
            </a:lvl5pPr>
            <a:lvl6pPr lvl="5" algn="l">
              <a:lnSpc>
                <a:spcPct val="100000"/>
              </a:lnSpc>
              <a:spcBef>
                <a:spcPts val="0"/>
              </a:spcBef>
              <a:spcAft>
                <a:spcPts val="0"/>
              </a:spcAft>
              <a:buSzPts val="6400"/>
              <a:buFont typeface="Optimistic Display"/>
              <a:buNone/>
              <a:defRPr b="1" sz="6400">
                <a:latin typeface="Optimistic Display"/>
                <a:ea typeface="Optimistic Display"/>
                <a:cs typeface="Optimistic Display"/>
                <a:sym typeface="Optimistic Display"/>
              </a:defRPr>
            </a:lvl6pPr>
            <a:lvl7pPr lvl="6" algn="l">
              <a:lnSpc>
                <a:spcPct val="100000"/>
              </a:lnSpc>
              <a:spcBef>
                <a:spcPts val="0"/>
              </a:spcBef>
              <a:spcAft>
                <a:spcPts val="0"/>
              </a:spcAft>
              <a:buSzPts val="6400"/>
              <a:buFont typeface="Optimistic Display"/>
              <a:buNone/>
              <a:defRPr b="1" sz="6400">
                <a:latin typeface="Optimistic Display"/>
                <a:ea typeface="Optimistic Display"/>
                <a:cs typeface="Optimistic Display"/>
                <a:sym typeface="Optimistic Display"/>
              </a:defRPr>
            </a:lvl7pPr>
            <a:lvl8pPr lvl="7" algn="l">
              <a:lnSpc>
                <a:spcPct val="100000"/>
              </a:lnSpc>
              <a:spcBef>
                <a:spcPts val="0"/>
              </a:spcBef>
              <a:spcAft>
                <a:spcPts val="0"/>
              </a:spcAft>
              <a:buSzPts val="6400"/>
              <a:buFont typeface="Optimistic Display"/>
              <a:buNone/>
              <a:defRPr b="1" sz="6400">
                <a:latin typeface="Optimistic Display"/>
                <a:ea typeface="Optimistic Display"/>
                <a:cs typeface="Optimistic Display"/>
                <a:sym typeface="Optimistic Display"/>
              </a:defRPr>
            </a:lvl8pPr>
            <a:lvl9pPr lvl="8" algn="l">
              <a:lnSpc>
                <a:spcPct val="100000"/>
              </a:lnSpc>
              <a:spcBef>
                <a:spcPts val="0"/>
              </a:spcBef>
              <a:spcAft>
                <a:spcPts val="0"/>
              </a:spcAft>
              <a:buSzPts val="6400"/>
              <a:buFont typeface="Optimistic Display"/>
              <a:buNone/>
              <a:defRPr b="1" sz="6400">
                <a:latin typeface="Optimistic Display"/>
                <a:ea typeface="Optimistic Display"/>
                <a:cs typeface="Optimistic Display"/>
                <a:sym typeface="Optimistic Display"/>
              </a:defRPr>
            </a:lvl9pPr>
          </a:lstStyle>
          <a:p/>
        </p:txBody>
      </p:sp>
      <p:sp>
        <p:nvSpPr>
          <p:cNvPr id="557" name="Google Shape;557;g1f03e763ce9_0_1164"/>
          <p:cNvSpPr txBox="1"/>
          <p:nvPr>
            <p:ph idx="2" type="subTitle"/>
          </p:nvPr>
        </p:nvSpPr>
        <p:spPr>
          <a:xfrm>
            <a:off x="466357" y="3639312"/>
            <a:ext cx="3285900" cy="231600"/>
          </a:xfrm>
          <a:prstGeom prst="rect">
            <a:avLst/>
          </a:prstGeom>
          <a:noFill/>
          <a:ln>
            <a:noFill/>
          </a:ln>
        </p:spPr>
        <p:txBody>
          <a:bodyPr anchorCtr="0" anchor="t" bIns="0" lIns="0" spcFirstLastPara="1" rIns="0" wrap="square" tIns="0">
            <a:noAutofit/>
          </a:bodyPr>
          <a:lstStyle>
            <a:lvl1pPr lvl="0" marR="0" algn="l">
              <a:lnSpc>
                <a:spcPct val="125000"/>
              </a:lnSpc>
              <a:spcBef>
                <a:spcPts val="0"/>
              </a:spcBef>
              <a:spcAft>
                <a:spcPts val="0"/>
              </a:spcAft>
              <a:buSzPts val="1200"/>
              <a:buNone/>
              <a:defRPr b="0" sz="1200"/>
            </a:lvl1pPr>
            <a:lvl2pPr lvl="1" algn="l">
              <a:lnSpc>
                <a:spcPct val="125000"/>
              </a:lnSpc>
              <a:spcBef>
                <a:spcPts val="0"/>
              </a:spcBef>
              <a:spcAft>
                <a:spcPts val="0"/>
              </a:spcAft>
              <a:buSzPts val="1200"/>
              <a:buNone/>
              <a:defRPr b="0" sz="1200"/>
            </a:lvl2pPr>
            <a:lvl3pPr lvl="2" algn="l">
              <a:lnSpc>
                <a:spcPct val="125000"/>
              </a:lnSpc>
              <a:spcBef>
                <a:spcPts val="0"/>
              </a:spcBef>
              <a:spcAft>
                <a:spcPts val="0"/>
              </a:spcAft>
              <a:buSzPts val="1200"/>
              <a:buNone/>
              <a:defRPr b="0" sz="1200"/>
            </a:lvl3pPr>
            <a:lvl4pPr lvl="3" algn="l">
              <a:lnSpc>
                <a:spcPct val="125000"/>
              </a:lnSpc>
              <a:spcBef>
                <a:spcPts val="0"/>
              </a:spcBef>
              <a:spcAft>
                <a:spcPts val="0"/>
              </a:spcAft>
              <a:buSzPts val="1200"/>
              <a:buNone/>
              <a:defRPr b="0" sz="1200"/>
            </a:lvl4pPr>
            <a:lvl5pPr lvl="4" algn="l">
              <a:lnSpc>
                <a:spcPct val="125000"/>
              </a:lnSpc>
              <a:spcBef>
                <a:spcPts val="0"/>
              </a:spcBef>
              <a:spcAft>
                <a:spcPts val="0"/>
              </a:spcAft>
              <a:buSzPts val="1200"/>
              <a:buNone/>
              <a:defRPr b="0" sz="1200"/>
            </a:lvl5pPr>
            <a:lvl6pPr lvl="5" algn="l">
              <a:lnSpc>
                <a:spcPct val="125000"/>
              </a:lnSpc>
              <a:spcBef>
                <a:spcPts val="0"/>
              </a:spcBef>
              <a:spcAft>
                <a:spcPts val="0"/>
              </a:spcAft>
              <a:buSzPts val="1200"/>
              <a:buNone/>
              <a:defRPr b="0" sz="1200"/>
            </a:lvl6pPr>
            <a:lvl7pPr lvl="6" algn="l">
              <a:lnSpc>
                <a:spcPct val="125000"/>
              </a:lnSpc>
              <a:spcBef>
                <a:spcPts val="0"/>
              </a:spcBef>
              <a:spcAft>
                <a:spcPts val="0"/>
              </a:spcAft>
              <a:buSzPts val="1200"/>
              <a:buNone/>
              <a:defRPr b="0" sz="1200"/>
            </a:lvl7pPr>
            <a:lvl8pPr lvl="7" algn="l">
              <a:lnSpc>
                <a:spcPct val="125000"/>
              </a:lnSpc>
              <a:spcBef>
                <a:spcPts val="0"/>
              </a:spcBef>
              <a:spcAft>
                <a:spcPts val="0"/>
              </a:spcAft>
              <a:buSzPts val="1200"/>
              <a:buNone/>
              <a:defRPr b="0" sz="1200"/>
            </a:lvl8pPr>
            <a:lvl9pPr lvl="8" algn="l">
              <a:lnSpc>
                <a:spcPct val="125000"/>
              </a:lnSpc>
              <a:spcBef>
                <a:spcPts val="0"/>
              </a:spcBef>
              <a:spcAft>
                <a:spcPts val="0"/>
              </a:spcAft>
              <a:buSzPts val="1200"/>
              <a:buNone/>
              <a:defRPr b="0" sz="1200"/>
            </a:lvl9pPr>
          </a:lstStyle>
          <a:p/>
        </p:txBody>
      </p:sp>
      <p:sp>
        <p:nvSpPr>
          <p:cNvPr id="558" name="Google Shape;558;g1f03e763ce9_0_1164"/>
          <p:cNvSpPr txBox="1"/>
          <p:nvPr>
            <p:ph idx="3" type="subTitle"/>
          </p:nvPr>
        </p:nvSpPr>
        <p:spPr>
          <a:xfrm>
            <a:off x="466350" y="6114283"/>
            <a:ext cx="3285900" cy="280500"/>
          </a:xfrm>
          <a:prstGeom prst="rect">
            <a:avLst/>
          </a:prstGeom>
          <a:noFill/>
          <a:ln>
            <a:noFill/>
          </a:ln>
        </p:spPr>
        <p:txBody>
          <a:bodyPr anchorCtr="0" anchor="b" bIns="0" lIns="0" spcFirstLastPara="1" rIns="0" wrap="square" tIns="0">
            <a:noAutofit/>
          </a:bodyPr>
          <a:lstStyle>
            <a:lvl1pPr lvl="0" marR="0" algn="l">
              <a:lnSpc>
                <a:spcPct val="100000"/>
              </a:lnSpc>
              <a:spcBef>
                <a:spcPts val="0"/>
              </a:spcBef>
              <a:spcAft>
                <a:spcPts val="0"/>
              </a:spcAft>
              <a:buSzPts val="1200"/>
              <a:buNone/>
              <a:defRPr b="0" sz="900"/>
            </a:lvl1pPr>
            <a:lvl2pPr lvl="1" algn="l">
              <a:lnSpc>
                <a:spcPct val="100000"/>
              </a:lnSpc>
              <a:spcBef>
                <a:spcPts val="0"/>
              </a:spcBef>
              <a:spcAft>
                <a:spcPts val="0"/>
              </a:spcAft>
              <a:buSzPts val="1200"/>
              <a:buNone/>
              <a:defRPr b="0" sz="900"/>
            </a:lvl2pPr>
            <a:lvl3pPr lvl="2" algn="l">
              <a:lnSpc>
                <a:spcPct val="100000"/>
              </a:lnSpc>
              <a:spcBef>
                <a:spcPts val="0"/>
              </a:spcBef>
              <a:spcAft>
                <a:spcPts val="0"/>
              </a:spcAft>
              <a:buSzPts val="1200"/>
              <a:buNone/>
              <a:defRPr b="0" sz="900"/>
            </a:lvl3pPr>
            <a:lvl4pPr lvl="3" algn="l">
              <a:lnSpc>
                <a:spcPct val="100000"/>
              </a:lnSpc>
              <a:spcBef>
                <a:spcPts val="0"/>
              </a:spcBef>
              <a:spcAft>
                <a:spcPts val="0"/>
              </a:spcAft>
              <a:buSzPts val="1200"/>
              <a:buNone/>
              <a:defRPr b="0" sz="900"/>
            </a:lvl4pPr>
            <a:lvl5pPr lvl="4" algn="l">
              <a:lnSpc>
                <a:spcPct val="100000"/>
              </a:lnSpc>
              <a:spcBef>
                <a:spcPts val="0"/>
              </a:spcBef>
              <a:spcAft>
                <a:spcPts val="0"/>
              </a:spcAft>
              <a:buSzPts val="1200"/>
              <a:buNone/>
              <a:defRPr b="0" sz="900"/>
            </a:lvl5pPr>
            <a:lvl6pPr lvl="5" algn="l">
              <a:lnSpc>
                <a:spcPct val="100000"/>
              </a:lnSpc>
              <a:spcBef>
                <a:spcPts val="0"/>
              </a:spcBef>
              <a:spcAft>
                <a:spcPts val="0"/>
              </a:spcAft>
              <a:buSzPts val="1200"/>
              <a:buNone/>
              <a:defRPr b="0" sz="900"/>
            </a:lvl6pPr>
            <a:lvl7pPr lvl="6" algn="l">
              <a:lnSpc>
                <a:spcPct val="100000"/>
              </a:lnSpc>
              <a:spcBef>
                <a:spcPts val="0"/>
              </a:spcBef>
              <a:spcAft>
                <a:spcPts val="0"/>
              </a:spcAft>
              <a:buSzPts val="1200"/>
              <a:buNone/>
              <a:defRPr b="0" sz="900"/>
            </a:lvl7pPr>
            <a:lvl8pPr lvl="7" algn="l">
              <a:lnSpc>
                <a:spcPct val="100000"/>
              </a:lnSpc>
              <a:spcBef>
                <a:spcPts val="0"/>
              </a:spcBef>
              <a:spcAft>
                <a:spcPts val="0"/>
              </a:spcAft>
              <a:buSzPts val="1200"/>
              <a:buNone/>
              <a:defRPr b="0" sz="900"/>
            </a:lvl8pPr>
            <a:lvl9pPr lvl="8" algn="l">
              <a:lnSpc>
                <a:spcPct val="100000"/>
              </a:lnSpc>
              <a:spcBef>
                <a:spcPts val="0"/>
              </a:spcBef>
              <a:spcAft>
                <a:spcPts val="0"/>
              </a:spcAft>
              <a:buSzPts val="1200"/>
              <a:buNone/>
              <a:defRPr b="0" sz="9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Headline and bullets">
  <p:cSld name="Title and Content">
    <p:spTree>
      <p:nvGrpSpPr>
        <p:cNvPr id="47" name="Shape 47"/>
        <p:cNvGrpSpPr/>
        <p:nvPr/>
      </p:nvGrpSpPr>
      <p:grpSpPr>
        <a:xfrm>
          <a:off x="0" y="0"/>
          <a:ext cx="0" cy="0"/>
          <a:chOff x="0" y="0"/>
          <a:chExt cx="0" cy="0"/>
        </a:xfrm>
      </p:grpSpPr>
      <p:sp>
        <p:nvSpPr>
          <p:cNvPr id="48" name="Google Shape;48;g1f03e763ce9_0_1210"/>
          <p:cNvSpPr txBox="1"/>
          <p:nvPr>
            <p:ph type="title"/>
          </p:nvPr>
        </p:nvSpPr>
        <p:spPr>
          <a:xfrm>
            <a:off x="479983" y="480000"/>
            <a:ext cx="11026800" cy="954300"/>
          </a:xfrm>
          <a:prstGeom prst="rect">
            <a:avLst/>
          </a:prstGeom>
          <a:noFill/>
          <a:ln>
            <a:noFill/>
          </a:ln>
        </p:spPr>
        <p:txBody>
          <a:bodyPr anchorCtr="0" anchor="t" bIns="0" lIns="0" spcFirstLastPara="1" rIns="0" wrap="square" tIns="0">
            <a:noAutofit/>
          </a:bodyPr>
          <a:lstStyle>
            <a:lvl1pPr lvl="0" algn="l">
              <a:lnSpc>
                <a:spcPct val="110000"/>
              </a:lnSpc>
              <a:spcBef>
                <a:spcPts val="0"/>
              </a:spcBef>
              <a:spcAft>
                <a:spcPts val="0"/>
              </a:spcAft>
              <a:buSzPts val="3500"/>
              <a:buFont typeface="Optimistic Display Medium"/>
              <a:buNone/>
              <a:defRPr sz="3500">
                <a:latin typeface="Optimistic Display Medium"/>
                <a:ea typeface="Optimistic Display Medium"/>
                <a:cs typeface="Optimistic Display Medium"/>
                <a:sym typeface="Optimistic Display Medium"/>
              </a:defRPr>
            </a:lvl1pPr>
            <a:lvl2pPr lvl="1" algn="l">
              <a:lnSpc>
                <a:spcPct val="100000"/>
              </a:lnSpc>
              <a:spcBef>
                <a:spcPts val="0"/>
              </a:spcBef>
              <a:spcAft>
                <a:spcPts val="0"/>
              </a:spcAft>
              <a:buClr>
                <a:srgbClr val="1C2B33"/>
              </a:buClr>
              <a:buSzPts val="3500"/>
              <a:buFont typeface="Optimistic Display Medium"/>
              <a:buNone/>
              <a:defRPr sz="3500">
                <a:solidFill>
                  <a:srgbClr val="1C2B33"/>
                </a:solidFill>
                <a:latin typeface="Optimistic Display Medium"/>
                <a:ea typeface="Optimistic Display Medium"/>
                <a:cs typeface="Optimistic Display Medium"/>
                <a:sym typeface="Optimistic Display Medium"/>
              </a:defRPr>
            </a:lvl2pPr>
            <a:lvl3pPr lvl="2" algn="l">
              <a:lnSpc>
                <a:spcPct val="100000"/>
              </a:lnSpc>
              <a:spcBef>
                <a:spcPts val="0"/>
              </a:spcBef>
              <a:spcAft>
                <a:spcPts val="0"/>
              </a:spcAft>
              <a:buClr>
                <a:srgbClr val="1C2B33"/>
              </a:buClr>
              <a:buSzPts val="3500"/>
              <a:buFont typeface="Optimistic Display Medium"/>
              <a:buNone/>
              <a:defRPr sz="3500">
                <a:solidFill>
                  <a:srgbClr val="1C2B33"/>
                </a:solidFill>
                <a:latin typeface="Optimistic Display Medium"/>
                <a:ea typeface="Optimistic Display Medium"/>
                <a:cs typeface="Optimistic Display Medium"/>
                <a:sym typeface="Optimistic Display Medium"/>
              </a:defRPr>
            </a:lvl3pPr>
            <a:lvl4pPr lvl="3" algn="l">
              <a:lnSpc>
                <a:spcPct val="100000"/>
              </a:lnSpc>
              <a:spcBef>
                <a:spcPts val="0"/>
              </a:spcBef>
              <a:spcAft>
                <a:spcPts val="0"/>
              </a:spcAft>
              <a:buClr>
                <a:srgbClr val="1C2B33"/>
              </a:buClr>
              <a:buSzPts val="3500"/>
              <a:buFont typeface="Optimistic Display Medium"/>
              <a:buNone/>
              <a:defRPr sz="3500">
                <a:solidFill>
                  <a:srgbClr val="1C2B33"/>
                </a:solidFill>
                <a:latin typeface="Optimistic Display Medium"/>
                <a:ea typeface="Optimistic Display Medium"/>
                <a:cs typeface="Optimistic Display Medium"/>
                <a:sym typeface="Optimistic Display Medium"/>
              </a:defRPr>
            </a:lvl4pPr>
            <a:lvl5pPr lvl="4" algn="l">
              <a:lnSpc>
                <a:spcPct val="100000"/>
              </a:lnSpc>
              <a:spcBef>
                <a:spcPts val="0"/>
              </a:spcBef>
              <a:spcAft>
                <a:spcPts val="0"/>
              </a:spcAft>
              <a:buClr>
                <a:srgbClr val="1C2B33"/>
              </a:buClr>
              <a:buSzPts val="3500"/>
              <a:buFont typeface="Optimistic Display Medium"/>
              <a:buNone/>
              <a:defRPr sz="3500">
                <a:solidFill>
                  <a:srgbClr val="1C2B33"/>
                </a:solidFill>
                <a:latin typeface="Optimistic Display Medium"/>
                <a:ea typeface="Optimistic Display Medium"/>
                <a:cs typeface="Optimistic Display Medium"/>
                <a:sym typeface="Optimistic Display Medium"/>
              </a:defRPr>
            </a:lvl5pPr>
            <a:lvl6pPr lvl="5" algn="l">
              <a:lnSpc>
                <a:spcPct val="100000"/>
              </a:lnSpc>
              <a:spcBef>
                <a:spcPts val="0"/>
              </a:spcBef>
              <a:spcAft>
                <a:spcPts val="0"/>
              </a:spcAft>
              <a:buClr>
                <a:srgbClr val="1C2B33"/>
              </a:buClr>
              <a:buSzPts val="3500"/>
              <a:buFont typeface="Optimistic Display Medium"/>
              <a:buNone/>
              <a:defRPr sz="3500">
                <a:solidFill>
                  <a:srgbClr val="1C2B33"/>
                </a:solidFill>
                <a:latin typeface="Optimistic Display Medium"/>
                <a:ea typeface="Optimistic Display Medium"/>
                <a:cs typeface="Optimistic Display Medium"/>
                <a:sym typeface="Optimistic Display Medium"/>
              </a:defRPr>
            </a:lvl6pPr>
            <a:lvl7pPr lvl="6" algn="l">
              <a:lnSpc>
                <a:spcPct val="100000"/>
              </a:lnSpc>
              <a:spcBef>
                <a:spcPts val="0"/>
              </a:spcBef>
              <a:spcAft>
                <a:spcPts val="0"/>
              </a:spcAft>
              <a:buClr>
                <a:srgbClr val="1C2B33"/>
              </a:buClr>
              <a:buSzPts val="3500"/>
              <a:buFont typeface="Optimistic Display Medium"/>
              <a:buNone/>
              <a:defRPr sz="3500">
                <a:solidFill>
                  <a:srgbClr val="1C2B33"/>
                </a:solidFill>
                <a:latin typeface="Optimistic Display Medium"/>
                <a:ea typeface="Optimistic Display Medium"/>
                <a:cs typeface="Optimistic Display Medium"/>
                <a:sym typeface="Optimistic Display Medium"/>
              </a:defRPr>
            </a:lvl7pPr>
            <a:lvl8pPr lvl="7" algn="l">
              <a:lnSpc>
                <a:spcPct val="100000"/>
              </a:lnSpc>
              <a:spcBef>
                <a:spcPts val="0"/>
              </a:spcBef>
              <a:spcAft>
                <a:spcPts val="0"/>
              </a:spcAft>
              <a:buClr>
                <a:srgbClr val="1C2B33"/>
              </a:buClr>
              <a:buSzPts val="3500"/>
              <a:buFont typeface="Optimistic Display Medium"/>
              <a:buNone/>
              <a:defRPr sz="3500">
                <a:solidFill>
                  <a:srgbClr val="1C2B33"/>
                </a:solidFill>
                <a:latin typeface="Optimistic Display Medium"/>
                <a:ea typeface="Optimistic Display Medium"/>
                <a:cs typeface="Optimistic Display Medium"/>
                <a:sym typeface="Optimistic Display Medium"/>
              </a:defRPr>
            </a:lvl8pPr>
            <a:lvl9pPr lvl="8" algn="l">
              <a:lnSpc>
                <a:spcPct val="100000"/>
              </a:lnSpc>
              <a:spcBef>
                <a:spcPts val="0"/>
              </a:spcBef>
              <a:spcAft>
                <a:spcPts val="0"/>
              </a:spcAft>
              <a:buClr>
                <a:srgbClr val="1C2B33"/>
              </a:buClr>
              <a:buSzPts val="3500"/>
              <a:buFont typeface="Optimistic Display Medium"/>
              <a:buNone/>
              <a:defRPr sz="3500">
                <a:solidFill>
                  <a:srgbClr val="1C2B33"/>
                </a:solidFill>
                <a:latin typeface="Optimistic Display Medium"/>
                <a:ea typeface="Optimistic Display Medium"/>
                <a:cs typeface="Optimistic Display Medium"/>
                <a:sym typeface="Optimistic Display Medium"/>
              </a:defRPr>
            </a:lvl9pPr>
          </a:lstStyle>
          <a:p/>
        </p:txBody>
      </p:sp>
      <p:pic>
        <p:nvPicPr>
          <p:cNvPr id="49" name="Google Shape;49;g1f03e763ce9_0_1210"/>
          <p:cNvPicPr preferRelativeResize="0"/>
          <p:nvPr/>
        </p:nvPicPr>
        <p:blipFill rotWithShape="1">
          <a:blip r:embed="rId2">
            <a:alphaModFix/>
          </a:blip>
          <a:srcRect b="0" l="4843" r="4789" t="0"/>
          <a:stretch/>
        </p:blipFill>
        <p:spPr>
          <a:xfrm>
            <a:off x="480000" y="6451800"/>
            <a:ext cx="828100" cy="207367"/>
          </a:xfrm>
          <a:prstGeom prst="rect">
            <a:avLst/>
          </a:prstGeom>
          <a:noFill/>
          <a:ln>
            <a:noFill/>
          </a:ln>
        </p:spPr>
      </p:pic>
      <p:sp>
        <p:nvSpPr>
          <p:cNvPr id="50" name="Google Shape;50;g1f03e763ce9_0_1210"/>
          <p:cNvSpPr txBox="1"/>
          <p:nvPr/>
        </p:nvSpPr>
        <p:spPr>
          <a:xfrm>
            <a:off x="11473607" y="6451884"/>
            <a:ext cx="271500" cy="2073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800"/>
              <a:buFont typeface="Arial"/>
              <a:buNone/>
            </a:pPr>
            <a:fld id="{00000000-1234-1234-1234-123412341234}" type="slidenum">
              <a:rPr b="0" i="0" lang="en-US" sz="800" u="none" cap="none" strike="noStrike">
                <a:solidFill>
                  <a:srgbClr val="67788A"/>
                </a:solidFill>
                <a:latin typeface="Optimistic Text"/>
                <a:ea typeface="Optimistic Text"/>
                <a:cs typeface="Optimistic Text"/>
                <a:sym typeface="Optimistic Text"/>
              </a:rPr>
              <a:t>‹#›</a:t>
            </a:fld>
            <a:endParaRPr b="0" i="0" sz="800" u="none" cap="none" strike="noStrike">
              <a:solidFill>
                <a:srgbClr val="67788A"/>
              </a:solidFill>
              <a:latin typeface="Optimistic Text"/>
              <a:ea typeface="Optimistic Text"/>
              <a:cs typeface="Optimistic Text"/>
              <a:sym typeface="Optimistic Text"/>
            </a:endParaRPr>
          </a:p>
        </p:txBody>
      </p:sp>
      <p:sp>
        <p:nvSpPr>
          <p:cNvPr id="51" name="Google Shape;51;g1f03e763ce9_0_1210"/>
          <p:cNvSpPr txBox="1"/>
          <p:nvPr>
            <p:ph idx="1" type="body"/>
          </p:nvPr>
        </p:nvSpPr>
        <p:spPr>
          <a:xfrm>
            <a:off x="480000" y="1514834"/>
            <a:ext cx="11026800" cy="4305300"/>
          </a:xfrm>
          <a:prstGeom prst="rect">
            <a:avLst/>
          </a:prstGeom>
          <a:noFill/>
          <a:ln>
            <a:noFill/>
          </a:ln>
        </p:spPr>
        <p:txBody>
          <a:bodyPr anchorCtr="0" anchor="t" bIns="0" lIns="0" spcFirstLastPara="1" rIns="0" wrap="square" tIns="0">
            <a:noAutofit/>
          </a:bodyPr>
          <a:lstStyle>
            <a:lvl1pPr indent="-349250" lvl="0" marL="457200" algn="l">
              <a:lnSpc>
                <a:spcPct val="110000"/>
              </a:lnSpc>
              <a:spcBef>
                <a:spcPts val="0"/>
              </a:spcBef>
              <a:spcAft>
                <a:spcPts val="0"/>
              </a:spcAft>
              <a:buSzPts val="1900"/>
              <a:buChar char="•"/>
              <a:defRPr/>
            </a:lvl1pPr>
            <a:lvl2pPr indent="-349250" lvl="1" marL="914400" algn="l">
              <a:lnSpc>
                <a:spcPct val="110000"/>
              </a:lnSpc>
              <a:spcBef>
                <a:spcPts val="700"/>
              </a:spcBef>
              <a:spcAft>
                <a:spcPts val="0"/>
              </a:spcAft>
              <a:buSzPts val="1900"/>
              <a:buChar char="﹘"/>
              <a:defRPr/>
            </a:lvl2pPr>
            <a:lvl3pPr indent="-349250" lvl="2" marL="1371600" algn="l">
              <a:lnSpc>
                <a:spcPct val="110000"/>
              </a:lnSpc>
              <a:spcBef>
                <a:spcPts val="700"/>
              </a:spcBef>
              <a:spcAft>
                <a:spcPts val="0"/>
              </a:spcAft>
              <a:buSzPts val="1900"/>
              <a:buChar char="﹘"/>
              <a:defRPr/>
            </a:lvl3pPr>
            <a:lvl4pPr indent="-349250" lvl="3" marL="1828800" algn="l">
              <a:lnSpc>
                <a:spcPct val="110000"/>
              </a:lnSpc>
              <a:spcBef>
                <a:spcPts val="700"/>
              </a:spcBef>
              <a:spcAft>
                <a:spcPts val="0"/>
              </a:spcAft>
              <a:buSzPts val="1900"/>
              <a:buChar char="﹘"/>
              <a:defRPr/>
            </a:lvl4pPr>
            <a:lvl5pPr indent="-349250" lvl="4" marL="2286000" algn="l">
              <a:lnSpc>
                <a:spcPct val="110000"/>
              </a:lnSpc>
              <a:spcBef>
                <a:spcPts val="700"/>
              </a:spcBef>
              <a:spcAft>
                <a:spcPts val="0"/>
              </a:spcAft>
              <a:buSzPts val="1900"/>
              <a:buChar char="﹘"/>
              <a:defRPr/>
            </a:lvl5pPr>
            <a:lvl6pPr indent="-349250" lvl="5" marL="2743200" algn="l">
              <a:lnSpc>
                <a:spcPct val="90000"/>
              </a:lnSpc>
              <a:spcBef>
                <a:spcPts val="700"/>
              </a:spcBef>
              <a:spcAft>
                <a:spcPts val="0"/>
              </a:spcAft>
              <a:buSzPts val="1900"/>
              <a:buChar char="﹘"/>
              <a:defRPr/>
            </a:lvl6pPr>
            <a:lvl7pPr indent="-349250" lvl="6" marL="3200400" algn="l">
              <a:lnSpc>
                <a:spcPct val="90000"/>
              </a:lnSpc>
              <a:spcBef>
                <a:spcPts val="700"/>
              </a:spcBef>
              <a:spcAft>
                <a:spcPts val="0"/>
              </a:spcAft>
              <a:buSzPts val="1900"/>
              <a:buChar char="﹘"/>
              <a:defRPr/>
            </a:lvl7pPr>
            <a:lvl8pPr indent="-349250" lvl="7" marL="3657600" algn="l">
              <a:lnSpc>
                <a:spcPct val="90000"/>
              </a:lnSpc>
              <a:spcBef>
                <a:spcPts val="700"/>
              </a:spcBef>
              <a:spcAft>
                <a:spcPts val="0"/>
              </a:spcAft>
              <a:buSzPts val="1900"/>
              <a:buChar char="﹘"/>
              <a:defRPr/>
            </a:lvl8pPr>
            <a:lvl9pPr indent="-349250" lvl="8" marL="4114800" algn="l">
              <a:lnSpc>
                <a:spcPct val="90000"/>
              </a:lnSpc>
              <a:spcBef>
                <a:spcPts val="700"/>
              </a:spcBef>
              <a:spcAft>
                <a:spcPts val="700"/>
              </a:spcAft>
              <a:buSzPts val="1900"/>
              <a:buChar char="﹘"/>
              <a:defRPr/>
            </a:lvl9pPr>
          </a:lstStyle>
          <a:p/>
        </p:txBody>
      </p:sp>
    </p:spTree>
  </p:cSld>
  <p:clrMapOvr>
    <a:masterClrMapping/>
  </p:clrMapOvr>
  <p:extLst>
    <p:ext uri="{DCECCB84-F9BA-43D5-87BE-67443E8EF086}">
      <p15:sldGuideLst>
        <p15:guide id="1" pos="302">
          <p15:clr>
            <a:srgbClr val="FA7B17"/>
          </p15:clr>
        </p15:guide>
        <p15:guide id="2" orient="horz" pos="302">
          <p15:clr>
            <a:srgbClr val="FA7B17"/>
          </p15:clr>
        </p15:guide>
      </p15:sldGuideLst>
    </p:ext>
  </p:extLst>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9_Stats (Third)">
  <p:cSld name="TITLE_1_2_3_3">
    <p:bg>
      <p:bgPr>
        <a:solidFill>
          <a:schemeClr val="accent3"/>
        </a:solidFill>
      </p:bgPr>
    </p:bg>
    <p:spTree>
      <p:nvGrpSpPr>
        <p:cNvPr id="559" name="Shape 559"/>
        <p:cNvGrpSpPr/>
        <p:nvPr/>
      </p:nvGrpSpPr>
      <p:grpSpPr>
        <a:xfrm>
          <a:off x="0" y="0"/>
          <a:ext cx="0" cy="0"/>
          <a:chOff x="0" y="0"/>
          <a:chExt cx="0" cy="0"/>
        </a:xfrm>
      </p:grpSpPr>
      <p:sp>
        <p:nvSpPr>
          <p:cNvPr id="560" name="Google Shape;560;g1f03e763ce9_0_1169"/>
          <p:cNvSpPr txBox="1"/>
          <p:nvPr>
            <p:ph idx="1" type="subTitle"/>
          </p:nvPr>
        </p:nvSpPr>
        <p:spPr>
          <a:xfrm>
            <a:off x="466344" y="466350"/>
            <a:ext cx="3285900" cy="231600"/>
          </a:xfrm>
          <a:prstGeom prst="rect">
            <a:avLst/>
          </a:prstGeom>
          <a:noFill/>
          <a:ln>
            <a:noFill/>
          </a:ln>
        </p:spPr>
        <p:txBody>
          <a:bodyPr anchorCtr="0" anchor="t" bIns="0" lIns="0" spcFirstLastPara="1" rIns="0" wrap="square" tIns="0">
            <a:noAutofit/>
          </a:bodyPr>
          <a:lstStyle>
            <a:lvl1pPr lvl="0" marR="0" algn="l">
              <a:lnSpc>
                <a:spcPct val="120000"/>
              </a:lnSpc>
              <a:spcBef>
                <a:spcPts val="0"/>
              </a:spcBef>
              <a:spcAft>
                <a:spcPts val="0"/>
              </a:spcAft>
              <a:buSzPts val="1200"/>
              <a:buNone/>
              <a:defRPr sz="1200"/>
            </a:lvl1pPr>
            <a:lvl2pPr lvl="1" algn="l">
              <a:lnSpc>
                <a:spcPct val="120000"/>
              </a:lnSpc>
              <a:spcBef>
                <a:spcPts val="0"/>
              </a:spcBef>
              <a:spcAft>
                <a:spcPts val="0"/>
              </a:spcAft>
              <a:buSzPts val="1200"/>
              <a:buNone/>
              <a:defRPr sz="1200">
                <a:latin typeface="Montserrat Medium"/>
                <a:ea typeface="Montserrat Medium"/>
                <a:cs typeface="Montserrat Medium"/>
                <a:sym typeface="Montserrat Medium"/>
              </a:defRPr>
            </a:lvl2pPr>
            <a:lvl3pPr lvl="2" algn="l">
              <a:lnSpc>
                <a:spcPct val="120000"/>
              </a:lnSpc>
              <a:spcBef>
                <a:spcPts val="0"/>
              </a:spcBef>
              <a:spcAft>
                <a:spcPts val="0"/>
              </a:spcAft>
              <a:buSzPts val="1200"/>
              <a:buNone/>
              <a:defRPr sz="1200">
                <a:latin typeface="Montserrat Medium"/>
                <a:ea typeface="Montserrat Medium"/>
                <a:cs typeface="Montserrat Medium"/>
                <a:sym typeface="Montserrat Medium"/>
              </a:defRPr>
            </a:lvl3pPr>
            <a:lvl4pPr lvl="3" algn="l">
              <a:lnSpc>
                <a:spcPct val="120000"/>
              </a:lnSpc>
              <a:spcBef>
                <a:spcPts val="0"/>
              </a:spcBef>
              <a:spcAft>
                <a:spcPts val="0"/>
              </a:spcAft>
              <a:buSzPts val="1200"/>
              <a:buNone/>
              <a:defRPr sz="1200">
                <a:latin typeface="Montserrat Medium"/>
                <a:ea typeface="Montserrat Medium"/>
                <a:cs typeface="Montserrat Medium"/>
                <a:sym typeface="Montserrat Medium"/>
              </a:defRPr>
            </a:lvl4pPr>
            <a:lvl5pPr lvl="4" algn="l">
              <a:lnSpc>
                <a:spcPct val="120000"/>
              </a:lnSpc>
              <a:spcBef>
                <a:spcPts val="0"/>
              </a:spcBef>
              <a:spcAft>
                <a:spcPts val="0"/>
              </a:spcAft>
              <a:buSzPts val="1200"/>
              <a:buNone/>
              <a:defRPr sz="1200">
                <a:latin typeface="Montserrat Medium"/>
                <a:ea typeface="Montserrat Medium"/>
                <a:cs typeface="Montserrat Medium"/>
                <a:sym typeface="Montserrat Medium"/>
              </a:defRPr>
            </a:lvl5pPr>
            <a:lvl6pPr lvl="5" algn="l">
              <a:lnSpc>
                <a:spcPct val="120000"/>
              </a:lnSpc>
              <a:spcBef>
                <a:spcPts val="0"/>
              </a:spcBef>
              <a:spcAft>
                <a:spcPts val="0"/>
              </a:spcAft>
              <a:buSzPts val="1200"/>
              <a:buNone/>
              <a:defRPr sz="1200">
                <a:latin typeface="Montserrat Medium"/>
                <a:ea typeface="Montserrat Medium"/>
                <a:cs typeface="Montserrat Medium"/>
                <a:sym typeface="Montserrat Medium"/>
              </a:defRPr>
            </a:lvl6pPr>
            <a:lvl7pPr lvl="6" algn="l">
              <a:lnSpc>
                <a:spcPct val="120000"/>
              </a:lnSpc>
              <a:spcBef>
                <a:spcPts val="0"/>
              </a:spcBef>
              <a:spcAft>
                <a:spcPts val="0"/>
              </a:spcAft>
              <a:buSzPts val="1200"/>
              <a:buNone/>
              <a:defRPr sz="1200">
                <a:latin typeface="Montserrat Medium"/>
                <a:ea typeface="Montserrat Medium"/>
                <a:cs typeface="Montserrat Medium"/>
                <a:sym typeface="Montserrat Medium"/>
              </a:defRPr>
            </a:lvl7pPr>
            <a:lvl8pPr lvl="7" algn="l">
              <a:lnSpc>
                <a:spcPct val="120000"/>
              </a:lnSpc>
              <a:spcBef>
                <a:spcPts val="0"/>
              </a:spcBef>
              <a:spcAft>
                <a:spcPts val="0"/>
              </a:spcAft>
              <a:buSzPts val="1200"/>
              <a:buNone/>
              <a:defRPr sz="1200">
                <a:latin typeface="Montserrat Medium"/>
                <a:ea typeface="Montserrat Medium"/>
                <a:cs typeface="Montserrat Medium"/>
                <a:sym typeface="Montserrat Medium"/>
              </a:defRPr>
            </a:lvl8pPr>
            <a:lvl9pPr lvl="8" algn="l">
              <a:lnSpc>
                <a:spcPct val="120000"/>
              </a:lnSpc>
              <a:spcBef>
                <a:spcPts val="0"/>
              </a:spcBef>
              <a:spcAft>
                <a:spcPts val="0"/>
              </a:spcAft>
              <a:buSzPts val="1200"/>
              <a:buNone/>
              <a:defRPr sz="1200">
                <a:latin typeface="Montserrat Medium"/>
                <a:ea typeface="Montserrat Medium"/>
                <a:cs typeface="Montserrat Medium"/>
                <a:sym typeface="Montserrat Medium"/>
              </a:defRPr>
            </a:lvl9pPr>
          </a:lstStyle>
          <a:p/>
        </p:txBody>
      </p:sp>
      <p:sp>
        <p:nvSpPr>
          <p:cNvPr id="561" name="Google Shape;561;g1f03e763ce9_0_1169"/>
          <p:cNvSpPr txBox="1"/>
          <p:nvPr>
            <p:ph type="ctrTitle"/>
          </p:nvPr>
        </p:nvSpPr>
        <p:spPr>
          <a:xfrm>
            <a:off x="466333" y="1645917"/>
            <a:ext cx="3285900" cy="984000"/>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6400"/>
              <a:buFont typeface="Optimistic Display"/>
              <a:buNone/>
              <a:defRPr b="1" sz="6400">
                <a:latin typeface="Optimistic Display"/>
                <a:ea typeface="Optimistic Display"/>
                <a:cs typeface="Optimistic Display"/>
                <a:sym typeface="Optimistic Display"/>
              </a:defRPr>
            </a:lvl1pPr>
            <a:lvl2pPr lvl="1" algn="l">
              <a:lnSpc>
                <a:spcPct val="100000"/>
              </a:lnSpc>
              <a:spcBef>
                <a:spcPts val="0"/>
              </a:spcBef>
              <a:spcAft>
                <a:spcPts val="0"/>
              </a:spcAft>
              <a:buSzPts val="6400"/>
              <a:buFont typeface="Optimistic Display"/>
              <a:buNone/>
              <a:defRPr b="1" sz="6400">
                <a:latin typeface="Optimistic Display"/>
                <a:ea typeface="Optimistic Display"/>
                <a:cs typeface="Optimistic Display"/>
                <a:sym typeface="Optimistic Display"/>
              </a:defRPr>
            </a:lvl2pPr>
            <a:lvl3pPr lvl="2" algn="l">
              <a:lnSpc>
                <a:spcPct val="100000"/>
              </a:lnSpc>
              <a:spcBef>
                <a:spcPts val="0"/>
              </a:spcBef>
              <a:spcAft>
                <a:spcPts val="0"/>
              </a:spcAft>
              <a:buSzPts val="6400"/>
              <a:buFont typeface="Optimistic Display"/>
              <a:buNone/>
              <a:defRPr b="1" sz="6400">
                <a:latin typeface="Optimistic Display"/>
                <a:ea typeface="Optimistic Display"/>
                <a:cs typeface="Optimistic Display"/>
                <a:sym typeface="Optimistic Display"/>
              </a:defRPr>
            </a:lvl3pPr>
            <a:lvl4pPr lvl="3" algn="l">
              <a:lnSpc>
                <a:spcPct val="100000"/>
              </a:lnSpc>
              <a:spcBef>
                <a:spcPts val="0"/>
              </a:spcBef>
              <a:spcAft>
                <a:spcPts val="0"/>
              </a:spcAft>
              <a:buSzPts val="6400"/>
              <a:buFont typeface="Optimistic Display"/>
              <a:buNone/>
              <a:defRPr b="1" sz="6400">
                <a:latin typeface="Optimistic Display"/>
                <a:ea typeface="Optimistic Display"/>
                <a:cs typeface="Optimistic Display"/>
                <a:sym typeface="Optimistic Display"/>
              </a:defRPr>
            </a:lvl4pPr>
            <a:lvl5pPr lvl="4" algn="l">
              <a:lnSpc>
                <a:spcPct val="100000"/>
              </a:lnSpc>
              <a:spcBef>
                <a:spcPts val="0"/>
              </a:spcBef>
              <a:spcAft>
                <a:spcPts val="0"/>
              </a:spcAft>
              <a:buSzPts val="6400"/>
              <a:buFont typeface="Optimistic Display"/>
              <a:buNone/>
              <a:defRPr b="1" sz="6400">
                <a:latin typeface="Optimistic Display"/>
                <a:ea typeface="Optimistic Display"/>
                <a:cs typeface="Optimistic Display"/>
                <a:sym typeface="Optimistic Display"/>
              </a:defRPr>
            </a:lvl5pPr>
            <a:lvl6pPr lvl="5" algn="l">
              <a:lnSpc>
                <a:spcPct val="100000"/>
              </a:lnSpc>
              <a:spcBef>
                <a:spcPts val="0"/>
              </a:spcBef>
              <a:spcAft>
                <a:spcPts val="0"/>
              </a:spcAft>
              <a:buSzPts val="6400"/>
              <a:buFont typeface="Optimistic Display"/>
              <a:buNone/>
              <a:defRPr b="1" sz="6400">
                <a:latin typeface="Optimistic Display"/>
                <a:ea typeface="Optimistic Display"/>
                <a:cs typeface="Optimistic Display"/>
                <a:sym typeface="Optimistic Display"/>
              </a:defRPr>
            </a:lvl6pPr>
            <a:lvl7pPr lvl="6" algn="l">
              <a:lnSpc>
                <a:spcPct val="100000"/>
              </a:lnSpc>
              <a:spcBef>
                <a:spcPts val="0"/>
              </a:spcBef>
              <a:spcAft>
                <a:spcPts val="0"/>
              </a:spcAft>
              <a:buSzPts val="6400"/>
              <a:buFont typeface="Optimistic Display"/>
              <a:buNone/>
              <a:defRPr b="1" sz="6400">
                <a:latin typeface="Optimistic Display"/>
                <a:ea typeface="Optimistic Display"/>
                <a:cs typeface="Optimistic Display"/>
                <a:sym typeface="Optimistic Display"/>
              </a:defRPr>
            </a:lvl7pPr>
            <a:lvl8pPr lvl="7" algn="l">
              <a:lnSpc>
                <a:spcPct val="100000"/>
              </a:lnSpc>
              <a:spcBef>
                <a:spcPts val="0"/>
              </a:spcBef>
              <a:spcAft>
                <a:spcPts val="0"/>
              </a:spcAft>
              <a:buSzPts val="6400"/>
              <a:buFont typeface="Optimistic Display"/>
              <a:buNone/>
              <a:defRPr b="1" sz="6400">
                <a:latin typeface="Optimistic Display"/>
                <a:ea typeface="Optimistic Display"/>
                <a:cs typeface="Optimistic Display"/>
                <a:sym typeface="Optimistic Display"/>
              </a:defRPr>
            </a:lvl8pPr>
            <a:lvl9pPr lvl="8" algn="l">
              <a:lnSpc>
                <a:spcPct val="100000"/>
              </a:lnSpc>
              <a:spcBef>
                <a:spcPts val="0"/>
              </a:spcBef>
              <a:spcAft>
                <a:spcPts val="0"/>
              </a:spcAft>
              <a:buSzPts val="6400"/>
              <a:buFont typeface="Optimistic Display"/>
              <a:buNone/>
              <a:defRPr b="1" sz="6400">
                <a:latin typeface="Optimistic Display"/>
                <a:ea typeface="Optimistic Display"/>
                <a:cs typeface="Optimistic Display"/>
                <a:sym typeface="Optimistic Display"/>
              </a:defRPr>
            </a:lvl9pPr>
          </a:lstStyle>
          <a:p/>
        </p:txBody>
      </p:sp>
      <p:sp>
        <p:nvSpPr>
          <p:cNvPr id="562" name="Google Shape;562;g1f03e763ce9_0_1169"/>
          <p:cNvSpPr txBox="1"/>
          <p:nvPr>
            <p:ph idx="2" type="subTitle"/>
          </p:nvPr>
        </p:nvSpPr>
        <p:spPr>
          <a:xfrm>
            <a:off x="466357" y="2647314"/>
            <a:ext cx="3285900" cy="231600"/>
          </a:xfrm>
          <a:prstGeom prst="rect">
            <a:avLst/>
          </a:prstGeom>
          <a:noFill/>
          <a:ln>
            <a:noFill/>
          </a:ln>
        </p:spPr>
        <p:txBody>
          <a:bodyPr anchorCtr="0" anchor="t" bIns="0" lIns="0" spcFirstLastPara="1" rIns="0" wrap="square" tIns="0">
            <a:noAutofit/>
          </a:bodyPr>
          <a:lstStyle>
            <a:lvl1pPr lvl="0" marR="0" algn="l">
              <a:lnSpc>
                <a:spcPct val="125000"/>
              </a:lnSpc>
              <a:spcBef>
                <a:spcPts val="0"/>
              </a:spcBef>
              <a:spcAft>
                <a:spcPts val="0"/>
              </a:spcAft>
              <a:buSzPts val="1200"/>
              <a:buNone/>
              <a:defRPr b="0" sz="1200"/>
            </a:lvl1pPr>
            <a:lvl2pPr lvl="1" algn="l">
              <a:lnSpc>
                <a:spcPct val="125000"/>
              </a:lnSpc>
              <a:spcBef>
                <a:spcPts val="0"/>
              </a:spcBef>
              <a:spcAft>
                <a:spcPts val="0"/>
              </a:spcAft>
              <a:buSzPts val="1200"/>
              <a:buNone/>
              <a:defRPr b="0" sz="1200"/>
            </a:lvl2pPr>
            <a:lvl3pPr lvl="2" algn="l">
              <a:lnSpc>
                <a:spcPct val="125000"/>
              </a:lnSpc>
              <a:spcBef>
                <a:spcPts val="0"/>
              </a:spcBef>
              <a:spcAft>
                <a:spcPts val="0"/>
              </a:spcAft>
              <a:buSzPts val="1200"/>
              <a:buNone/>
              <a:defRPr b="0" sz="1200"/>
            </a:lvl3pPr>
            <a:lvl4pPr lvl="3" algn="l">
              <a:lnSpc>
                <a:spcPct val="125000"/>
              </a:lnSpc>
              <a:spcBef>
                <a:spcPts val="0"/>
              </a:spcBef>
              <a:spcAft>
                <a:spcPts val="0"/>
              </a:spcAft>
              <a:buSzPts val="1200"/>
              <a:buNone/>
              <a:defRPr b="0" sz="1200"/>
            </a:lvl4pPr>
            <a:lvl5pPr lvl="4" algn="l">
              <a:lnSpc>
                <a:spcPct val="125000"/>
              </a:lnSpc>
              <a:spcBef>
                <a:spcPts val="0"/>
              </a:spcBef>
              <a:spcAft>
                <a:spcPts val="0"/>
              </a:spcAft>
              <a:buSzPts val="1200"/>
              <a:buNone/>
              <a:defRPr b="0" sz="1200"/>
            </a:lvl5pPr>
            <a:lvl6pPr lvl="5" algn="l">
              <a:lnSpc>
                <a:spcPct val="125000"/>
              </a:lnSpc>
              <a:spcBef>
                <a:spcPts val="0"/>
              </a:spcBef>
              <a:spcAft>
                <a:spcPts val="0"/>
              </a:spcAft>
              <a:buSzPts val="1200"/>
              <a:buNone/>
              <a:defRPr b="0" sz="1200"/>
            </a:lvl6pPr>
            <a:lvl7pPr lvl="6" algn="l">
              <a:lnSpc>
                <a:spcPct val="125000"/>
              </a:lnSpc>
              <a:spcBef>
                <a:spcPts val="0"/>
              </a:spcBef>
              <a:spcAft>
                <a:spcPts val="0"/>
              </a:spcAft>
              <a:buSzPts val="1200"/>
              <a:buNone/>
              <a:defRPr b="0" sz="1200"/>
            </a:lvl7pPr>
            <a:lvl8pPr lvl="7" algn="l">
              <a:lnSpc>
                <a:spcPct val="125000"/>
              </a:lnSpc>
              <a:spcBef>
                <a:spcPts val="0"/>
              </a:spcBef>
              <a:spcAft>
                <a:spcPts val="0"/>
              </a:spcAft>
              <a:buSzPts val="1200"/>
              <a:buNone/>
              <a:defRPr b="0" sz="1200"/>
            </a:lvl8pPr>
            <a:lvl9pPr lvl="8" algn="l">
              <a:lnSpc>
                <a:spcPct val="125000"/>
              </a:lnSpc>
              <a:spcBef>
                <a:spcPts val="0"/>
              </a:spcBef>
              <a:spcAft>
                <a:spcPts val="0"/>
              </a:spcAft>
              <a:buSzPts val="1200"/>
              <a:buNone/>
              <a:defRPr b="0" sz="1200"/>
            </a:lvl9pPr>
          </a:lstStyle>
          <a:p/>
        </p:txBody>
      </p:sp>
      <p:sp>
        <p:nvSpPr>
          <p:cNvPr id="563" name="Google Shape;563;g1f03e763ce9_0_1169"/>
          <p:cNvSpPr txBox="1"/>
          <p:nvPr>
            <p:ph idx="3" type="subTitle"/>
          </p:nvPr>
        </p:nvSpPr>
        <p:spPr>
          <a:xfrm>
            <a:off x="466350" y="6114283"/>
            <a:ext cx="3285900" cy="280500"/>
          </a:xfrm>
          <a:prstGeom prst="rect">
            <a:avLst/>
          </a:prstGeom>
          <a:noFill/>
          <a:ln>
            <a:noFill/>
          </a:ln>
        </p:spPr>
        <p:txBody>
          <a:bodyPr anchorCtr="0" anchor="b" bIns="0" lIns="0" spcFirstLastPara="1" rIns="0" wrap="square" tIns="0">
            <a:noAutofit/>
          </a:bodyPr>
          <a:lstStyle>
            <a:lvl1pPr lvl="0" marR="0" algn="l">
              <a:lnSpc>
                <a:spcPct val="100000"/>
              </a:lnSpc>
              <a:spcBef>
                <a:spcPts val="0"/>
              </a:spcBef>
              <a:spcAft>
                <a:spcPts val="0"/>
              </a:spcAft>
              <a:buSzPts val="1200"/>
              <a:buNone/>
              <a:defRPr b="0" sz="900"/>
            </a:lvl1pPr>
            <a:lvl2pPr lvl="1" algn="l">
              <a:lnSpc>
                <a:spcPct val="100000"/>
              </a:lnSpc>
              <a:spcBef>
                <a:spcPts val="0"/>
              </a:spcBef>
              <a:spcAft>
                <a:spcPts val="0"/>
              </a:spcAft>
              <a:buSzPts val="1200"/>
              <a:buNone/>
              <a:defRPr b="0" sz="900"/>
            </a:lvl2pPr>
            <a:lvl3pPr lvl="2" algn="l">
              <a:lnSpc>
                <a:spcPct val="100000"/>
              </a:lnSpc>
              <a:spcBef>
                <a:spcPts val="0"/>
              </a:spcBef>
              <a:spcAft>
                <a:spcPts val="0"/>
              </a:spcAft>
              <a:buSzPts val="1200"/>
              <a:buNone/>
              <a:defRPr b="0" sz="900"/>
            </a:lvl3pPr>
            <a:lvl4pPr lvl="3" algn="l">
              <a:lnSpc>
                <a:spcPct val="100000"/>
              </a:lnSpc>
              <a:spcBef>
                <a:spcPts val="0"/>
              </a:spcBef>
              <a:spcAft>
                <a:spcPts val="0"/>
              </a:spcAft>
              <a:buSzPts val="1200"/>
              <a:buNone/>
              <a:defRPr b="0" sz="900"/>
            </a:lvl4pPr>
            <a:lvl5pPr lvl="4" algn="l">
              <a:lnSpc>
                <a:spcPct val="100000"/>
              </a:lnSpc>
              <a:spcBef>
                <a:spcPts val="0"/>
              </a:spcBef>
              <a:spcAft>
                <a:spcPts val="0"/>
              </a:spcAft>
              <a:buSzPts val="1200"/>
              <a:buNone/>
              <a:defRPr b="0" sz="900"/>
            </a:lvl5pPr>
            <a:lvl6pPr lvl="5" algn="l">
              <a:lnSpc>
                <a:spcPct val="100000"/>
              </a:lnSpc>
              <a:spcBef>
                <a:spcPts val="0"/>
              </a:spcBef>
              <a:spcAft>
                <a:spcPts val="0"/>
              </a:spcAft>
              <a:buSzPts val="1200"/>
              <a:buNone/>
              <a:defRPr b="0" sz="900"/>
            </a:lvl6pPr>
            <a:lvl7pPr lvl="6" algn="l">
              <a:lnSpc>
                <a:spcPct val="100000"/>
              </a:lnSpc>
              <a:spcBef>
                <a:spcPts val="0"/>
              </a:spcBef>
              <a:spcAft>
                <a:spcPts val="0"/>
              </a:spcAft>
              <a:buSzPts val="1200"/>
              <a:buNone/>
              <a:defRPr b="0" sz="900"/>
            </a:lvl7pPr>
            <a:lvl8pPr lvl="7" algn="l">
              <a:lnSpc>
                <a:spcPct val="100000"/>
              </a:lnSpc>
              <a:spcBef>
                <a:spcPts val="0"/>
              </a:spcBef>
              <a:spcAft>
                <a:spcPts val="0"/>
              </a:spcAft>
              <a:buSzPts val="1200"/>
              <a:buNone/>
              <a:defRPr b="0" sz="900"/>
            </a:lvl8pPr>
            <a:lvl9pPr lvl="8" algn="l">
              <a:lnSpc>
                <a:spcPct val="100000"/>
              </a:lnSpc>
              <a:spcBef>
                <a:spcPts val="0"/>
              </a:spcBef>
              <a:spcAft>
                <a:spcPts val="0"/>
              </a:spcAft>
              <a:buSzPts val="1200"/>
              <a:buNone/>
              <a:defRPr b="0" sz="900"/>
            </a:lvl9pPr>
          </a:lstStyle>
          <a:p/>
        </p:txBody>
      </p:sp>
      <p:sp>
        <p:nvSpPr>
          <p:cNvPr id="564" name="Google Shape;564;g1f03e763ce9_0_1169"/>
          <p:cNvSpPr txBox="1"/>
          <p:nvPr>
            <p:ph idx="4" type="ctrTitle"/>
          </p:nvPr>
        </p:nvSpPr>
        <p:spPr>
          <a:xfrm>
            <a:off x="466333" y="3574467"/>
            <a:ext cx="3285900" cy="984000"/>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6400"/>
              <a:buFont typeface="Optimistic Display"/>
              <a:buNone/>
              <a:defRPr b="1" sz="6400">
                <a:latin typeface="Optimistic Display"/>
                <a:ea typeface="Optimistic Display"/>
                <a:cs typeface="Optimistic Display"/>
                <a:sym typeface="Optimistic Display"/>
              </a:defRPr>
            </a:lvl1pPr>
            <a:lvl2pPr lvl="1" algn="l">
              <a:lnSpc>
                <a:spcPct val="100000"/>
              </a:lnSpc>
              <a:spcBef>
                <a:spcPts val="0"/>
              </a:spcBef>
              <a:spcAft>
                <a:spcPts val="0"/>
              </a:spcAft>
              <a:buSzPts val="6400"/>
              <a:buFont typeface="Optimistic Display"/>
              <a:buNone/>
              <a:defRPr b="1" sz="6400">
                <a:latin typeface="Optimistic Display"/>
                <a:ea typeface="Optimistic Display"/>
                <a:cs typeface="Optimistic Display"/>
                <a:sym typeface="Optimistic Display"/>
              </a:defRPr>
            </a:lvl2pPr>
            <a:lvl3pPr lvl="2" algn="l">
              <a:lnSpc>
                <a:spcPct val="100000"/>
              </a:lnSpc>
              <a:spcBef>
                <a:spcPts val="0"/>
              </a:spcBef>
              <a:spcAft>
                <a:spcPts val="0"/>
              </a:spcAft>
              <a:buSzPts val="6400"/>
              <a:buFont typeface="Optimistic Display"/>
              <a:buNone/>
              <a:defRPr b="1" sz="6400">
                <a:latin typeface="Optimistic Display"/>
                <a:ea typeface="Optimistic Display"/>
                <a:cs typeface="Optimistic Display"/>
                <a:sym typeface="Optimistic Display"/>
              </a:defRPr>
            </a:lvl3pPr>
            <a:lvl4pPr lvl="3" algn="l">
              <a:lnSpc>
                <a:spcPct val="100000"/>
              </a:lnSpc>
              <a:spcBef>
                <a:spcPts val="0"/>
              </a:spcBef>
              <a:spcAft>
                <a:spcPts val="0"/>
              </a:spcAft>
              <a:buSzPts val="6400"/>
              <a:buFont typeface="Optimistic Display"/>
              <a:buNone/>
              <a:defRPr b="1" sz="6400">
                <a:latin typeface="Optimistic Display"/>
                <a:ea typeface="Optimistic Display"/>
                <a:cs typeface="Optimistic Display"/>
                <a:sym typeface="Optimistic Display"/>
              </a:defRPr>
            </a:lvl4pPr>
            <a:lvl5pPr lvl="4" algn="l">
              <a:lnSpc>
                <a:spcPct val="100000"/>
              </a:lnSpc>
              <a:spcBef>
                <a:spcPts val="0"/>
              </a:spcBef>
              <a:spcAft>
                <a:spcPts val="0"/>
              </a:spcAft>
              <a:buSzPts val="6400"/>
              <a:buFont typeface="Optimistic Display"/>
              <a:buNone/>
              <a:defRPr b="1" sz="6400">
                <a:latin typeface="Optimistic Display"/>
                <a:ea typeface="Optimistic Display"/>
                <a:cs typeface="Optimistic Display"/>
                <a:sym typeface="Optimistic Display"/>
              </a:defRPr>
            </a:lvl5pPr>
            <a:lvl6pPr lvl="5" algn="l">
              <a:lnSpc>
                <a:spcPct val="100000"/>
              </a:lnSpc>
              <a:spcBef>
                <a:spcPts val="0"/>
              </a:spcBef>
              <a:spcAft>
                <a:spcPts val="0"/>
              </a:spcAft>
              <a:buSzPts val="6400"/>
              <a:buFont typeface="Optimistic Display"/>
              <a:buNone/>
              <a:defRPr b="1" sz="6400">
                <a:latin typeface="Optimistic Display"/>
                <a:ea typeface="Optimistic Display"/>
                <a:cs typeface="Optimistic Display"/>
                <a:sym typeface="Optimistic Display"/>
              </a:defRPr>
            </a:lvl6pPr>
            <a:lvl7pPr lvl="6" algn="l">
              <a:lnSpc>
                <a:spcPct val="100000"/>
              </a:lnSpc>
              <a:spcBef>
                <a:spcPts val="0"/>
              </a:spcBef>
              <a:spcAft>
                <a:spcPts val="0"/>
              </a:spcAft>
              <a:buSzPts val="6400"/>
              <a:buFont typeface="Optimistic Display"/>
              <a:buNone/>
              <a:defRPr b="1" sz="6400">
                <a:latin typeface="Optimistic Display"/>
                <a:ea typeface="Optimistic Display"/>
                <a:cs typeface="Optimistic Display"/>
                <a:sym typeface="Optimistic Display"/>
              </a:defRPr>
            </a:lvl7pPr>
            <a:lvl8pPr lvl="7" algn="l">
              <a:lnSpc>
                <a:spcPct val="100000"/>
              </a:lnSpc>
              <a:spcBef>
                <a:spcPts val="0"/>
              </a:spcBef>
              <a:spcAft>
                <a:spcPts val="0"/>
              </a:spcAft>
              <a:buSzPts val="6400"/>
              <a:buFont typeface="Optimistic Display"/>
              <a:buNone/>
              <a:defRPr b="1" sz="6400">
                <a:latin typeface="Optimistic Display"/>
                <a:ea typeface="Optimistic Display"/>
                <a:cs typeface="Optimistic Display"/>
                <a:sym typeface="Optimistic Display"/>
              </a:defRPr>
            </a:lvl8pPr>
            <a:lvl9pPr lvl="8" algn="l">
              <a:lnSpc>
                <a:spcPct val="100000"/>
              </a:lnSpc>
              <a:spcBef>
                <a:spcPts val="0"/>
              </a:spcBef>
              <a:spcAft>
                <a:spcPts val="0"/>
              </a:spcAft>
              <a:buSzPts val="6400"/>
              <a:buFont typeface="Optimistic Display"/>
              <a:buNone/>
              <a:defRPr b="1" sz="6400">
                <a:latin typeface="Optimistic Display"/>
                <a:ea typeface="Optimistic Display"/>
                <a:cs typeface="Optimistic Display"/>
                <a:sym typeface="Optimistic Display"/>
              </a:defRPr>
            </a:lvl9pPr>
          </a:lstStyle>
          <a:p/>
        </p:txBody>
      </p:sp>
      <p:sp>
        <p:nvSpPr>
          <p:cNvPr id="565" name="Google Shape;565;g1f03e763ce9_0_1169"/>
          <p:cNvSpPr txBox="1"/>
          <p:nvPr>
            <p:ph idx="5" type="subTitle"/>
          </p:nvPr>
        </p:nvSpPr>
        <p:spPr>
          <a:xfrm>
            <a:off x="466357" y="4576067"/>
            <a:ext cx="3285900" cy="231600"/>
          </a:xfrm>
          <a:prstGeom prst="rect">
            <a:avLst/>
          </a:prstGeom>
          <a:noFill/>
          <a:ln>
            <a:noFill/>
          </a:ln>
        </p:spPr>
        <p:txBody>
          <a:bodyPr anchorCtr="0" anchor="t" bIns="0" lIns="0" spcFirstLastPara="1" rIns="0" wrap="square" tIns="0">
            <a:noAutofit/>
          </a:bodyPr>
          <a:lstStyle>
            <a:lvl1pPr lvl="0" marR="0" algn="l">
              <a:lnSpc>
                <a:spcPct val="125000"/>
              </a:lnSpc>
              <a:spcBef>
                <a:spcPts val="0"/>
              </a:spcBef>
              <a:spcAft>
                <a:spcPts val="0"/>
              </a:spcAft>
              <a:buSzPts val="1200"/>
              <a:buNone/>
              <a:defRPr b="0" sz="1200"/>
            </a:lvl1pPr>
            <a:lvl2pPr lvl="1" algn="l">
              <a:lnSpc>
                <a:spcPct val="125000"/>
              </a:lnSpc>
              <a:spcBef>
                <a:spcPts val="0"/>
              </a:spcBef>
              <a:spcAft>
                <a:spcPts val="0"/>
              </a:spcAft>
              <a:buSzPts val="1200"/>
              <a:buNone/>
              <a:defRPr b="0" sz="1200"/>
            </a:lvl2pPr>
            <a:lvl3pPr lvl="2" algn="l">
              <a:lnSpc>
                <a:spcPct val="125000"/>
              </a:lnSpc>
              <a:spcBef>
                <a:spcPts val="0"/>
              </a:spcBef>
              <a:spcAft>
                <a:spcPts val="0"/>
              </a:spcAft>
              <a:buSzPts val="1200"/>
              <a:buNone/>
              <a:defRPr b="0" sz="1200"/>
            </a:lvl3pPr>
            <a:lvl4pPr lvl="3" algn="l">
              <a:lnSpc>
                <a:spcPct val="125000"/>
              </a:lnSpc>
              <a:spcBef>
                <a:spcPts val="0"/>
              </a:spcBef>
              <a:spcAft>
                <a:spcPts val="0"/>
              </a:spcAft>
              <a:buSzPts val="1200"/>
              <a:buNone/>
              <a:defRPr b="0" sz="1200"/>
            </a:lvl4pPr>
            <a:lvl5pPr lvl="4" algn="l">
              <a:lnSpc>
                <a:spcPct val="125000"/>
              </a:lnSpc>
              <a:spcBef>
                <a:spcPts val="0"/>
              </a:spcBef>
              <a:spcAft>
                <a:spcPts val="0"/>
              </a:spcAft>
              <a:buSzPts val="1200"/>
              <a:buNone/>
              <a:defRPr b="0" sz="1200"/>
            </a:lvl5pPr>
            <a:lvl6pPr lvl="5" algn="l">
              <a:lnSpc>
                <a:spcPct val="125000"/>
              </a:lnSpc>
              <a:spcBef>
                <a:spcPts val="0"/>
              </a:spcBef>
              <a:spcAft>
                <a:spcPts val="0"/>
              </a:spcAft>
              <a:buSzPts val="1200"/>
              <a:buNone/>
              <a:defRPr b="0" sz="1200"/>
            </a:lvl6pPr>
            <a:lvl7pPr lvl="6" algn="l">
              <a:lnSpc>
                <a:spcPct val="125000"/>
              </a:lnSpc>
              <a:spcBef>
                <a:spcPts val="0"/>
              </a:spcBef>
              <a:spcAft>
                <a:spcPts val="0"/>
              </a:spcAft>
              <a:buSzPts val="1200"/>
              <a:buNone/>
              <a:defRPr b="0" sz="1200"/>
            </a:lvl7pPr>
            <a:lvl8pPr lvl="7" algn="l">
              <a:lnSpc>
                <a:spcPct val="125000"/>
              </a:lnSpc>
              <a:spcBef>
                <a:spcPts val="0"/>
              </a:spcBef>
              <a:spcAft>
                <a:spcPts val="0"/>
              </a:spcAft>
              <a:buSzPts val="1200"/>
              <a:buNone/>
              <a:defRPr b="0" sz="1200"/>
            </a:lvl8pPr>
            <a:lvl9pPr lvl="8" algn="l">
              <a:lnSpc>
                <a:spcPct val="125000"/>
              </a:lnSpc>
              <a:spcBef>
                <a:spcPts val="0"/>
              </a:spcBef>
              <a:spcAft>
                <a:spcPts val="0"/>
              </a:spcAft>
              <a:buSzPts val="1200"/>
              <a:buNone/>
              <a:defRPr b="0" sz="1200"/>
            </a:lvl9pPr>
          </a:lstStyle>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4_Color">
  <p:cSld name="SECTION_HEADER_2_1_1">
    <p:bg>
      <p:bgPr>
        <a:solidFill>
          <a:schemeClr val="dk1"/>
        </a:solidFill>
      </p:bgPr>
    </p:bg>
    <p:spTree>
      <p:nvGrpSpPr>
        <p:cNvPr id="566" name="Shape 566"/>
        <p:cNvGrpSpPr/>
        <p:nvPr/>
      </p:nvGrpSpPr>
      <p:grpSpPr>
        <a:xfrm>
          <a:off x="0" y="0"/>
          <a:ext cx="0" cy="0"/>
          <a:chOff x="0" y="0"/>
          <a:chExt cx="0" cy="0"/>
        </a:xfrm>
      </p:grpSpPr>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5_Black">
  <p:cSld name="SECTION_HEADER_2_1_1_1">
    <p:bg>
      <p:bgPr>
        <a:solidFill>
          <a:schemeClr val="accent5"/>
        </a:solidFill>
      </p:bgPr>
    </p:bg>
    <p:spTree>
      <p:nvGrpSpPr>
        <p:cNvPr id="567" name="Shape 567"/>
        <p:cNvGrpSpPr/>
        <p:nvPr/>
      </p:nvGrpSpPr>
      <p:grpSpPr>
        <a:xfrm>
          <a:off x="0" y="0"/>
          <a:ext cx="0" cy="0"/>
          <a:chOff x="0" y="0"/>
          <a:chExt cx="0" cy="0"/>
        </a:xfrm>
      </p:grpSpPr>
      <p:sp>
        <p:nvSpPr>
          <p:cNvPr id="568" name="Google Shape;568;g1f03e763ce9_0_1192"/>
          <p:cNvSpPr/>
          <p:nvPr/>
        </p:nvSpPr>
        <p:spPr>
          <a:xfrm>
            <a:off x="694715" y="2296075"/>
            <a:ext cx="943200" cy="734100"/>
          </a:xfrm>
          <a:prstGeom prst="rect">
            <a:avLst/>
          </a:prstGeom>
          <a:solidFill>
            <a:srgbClr val="4E4391"/>
          </a:solidFill>
          <a:ln>
            <a:noFill/>
          </a:ln>
        </p:spPr>
        <p:txBody>
          <a:bodyPr anchorCtr="0" anchor="ctr" bIns="60950" lIns="60950" spcFirstLastPara="1" rIns="60950" wrap="square" tIns="609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9" name="Google Shape;569;g1f03e763ce9_0_1192"/>
          <p:cNvSpPr/>
          <p:nvPr/>
        </p:nvSpPr>
        <p:spPr>
          <a:xfrm>
            <a:off x="2107408" y="2296075"/>
            <a:ext cx="937500" cy="734100"/>
          </a:xfrm>
          <a:prstGeom prst="rect">
            <a:avLst/>
          </a:prstGeom>
          <a:solidFill>
            <a:srgbClr val="00629A"/>
          </a:solidFill>
          <a:ln>
            <a:noFill/>
          </a:ln>
        </p:spPr>
        <p:txBody>
          <a:bodyPr anchorCtr="0" anchor="ctr" bIns="60950" lIns="60950" spcFirstLastPara="1" rIns="60950" wrap="square" tIns="609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0" name="Google Shape;570;g1f03e763ce9_0_1192"/>
          <p:cNvSpPr/>
          <p:nvPr/>
        </p:nvSpPr>
        <p:spPr>
          <a:xfrm>
            <a:off x="3528001" y="2296075"/>
            <a:ext cx="943200" cy="734100"/>
          </a:xfrm>
          <a:prstGeom prst="rect">
            <a:avLst/>
          </a:prstGeom>
          <a:solidFill>
            <a:srgbClr val="00719F"/>
          </a:solidFill>
          <a:ln>
            <a:noFill/>
          </a:ln>
        </p:spPr>
        <p:txBody>
          <a:bodyPr anchorCtr="0" anchor="ctr" bIns="60950" lIns="60950" spcFirstLastPara="1" rIns="60950" wrap="square" tIns="609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1" name="Google Shape;571;g1f03e763ce9_0_1192"/>
          <p:cNvSpPr/>
          <p:nvPr/>
        </p:nvSpPr>
        <p:spPr>
          <a:xfrm>
            <a:off x="4927205" y="2296075"/>
            <a:ext cx="944700" cy="734100"/>
          </a:xfrm>
          <a:prstGeom prst="rect">
            <a:avLst/>
          </a:prstGeom>
          <a:solidFill>
            <a:srgbClr val="007A80"/>
          </a:solidFill>
          <a:ln>
            <a:noFill/>
          </a:ln>
        </p:spPr>
        <p:txBody>
          <a:bodyPr anchorCtr="0" anchor="ctr" bIns="60950" lIns="60950" spcFirstLastPara="1" rIns="60950" wrap="square" tIns="609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2" name="Google Shape;572;g1f03e763ce9_0_1192"/>
          <p:cNvSpPr/>
          <p:nvPr/>
        </p:nvSpPr>
        <p:spPr>
          <a:xfrm>
            <a:off x="6328022" y="2296075"/>
            <a:ext cx="944700" cy="734100"/>
          </a:xfrm>
          <a:prstGeom prst="rect">
            <a:avLst/>
          </a:prstGeom>
          <a:solidFill>
            <a:srgbClr val="1A7639"/>
          </a:solidFill>
          <a:ln>
            <a:noFill/>
          </a:ln>
        </p:spPr>
        <p:txBody>
          <a:bodyPr anchorCtr="0" anchor="ctr" bIns="60950" lIns="60950" spcFirstLastPara="1" rIns="60950" wrap="square" tIns="609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3" name="Google Shape;573;g1f03e763ce9_0_1192"/>
          <p:cNvSpPr/>
          <p:nvPr/>
        </p:nvSpPr>
        <p:spPr>
          <a:xfrm>
            <a:off x="7738272" y="2296075"/>
            <a:ext cx="944700" cy="734100"/>
          </a:xfrm>
          <a:prstGeom prst="rect">
            <a:avLst/>
          </a:prstGeom>
          <a:solidFill>
            <a:srgbClr val="CA3112"/>
          </a:solidFill>
          <a:ln>
            <a:noFill/>
          </a:ln>
        </p:spPr>
        <p:txBody>
          <a:bodyPr anchorCtr="0" anchor="ctr" bIns="60950" lIns="60950" spcFirstLastPara="1" rIns="60950" wrap="square" tIns="609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4" name="Google Shape;574;g1f03e763ce9_0_1192"/>
          <p:cNvSpPr/>
          <p:nvPr/>
        </p:nvSpPr>
        <p:spPr>
          <a:xfrm>
            <a:off x="9135039" y="2296075"/>
            <a:ext cx="944700" cy="734100"/>
          </a:xfrm>
          <a:prstGeom prst="rect">
            <a:avLst/>
          </a:prstGeom>
          <a:solidFill>
            <a:srgbClr val="A33038"/>
          </a:solidFill>
          <a:ln>
            <a:noFill/>
          </a:ln>
        </p:spPr>
        <p:txBody>
          <a:bodyPr anchorCtr="0" anchor="ctr" bIns="60950" lIns="60950" spcFirstLastPara="1" rIns="60950" wrap="square" tIns="609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5" name="Google Shape;575;g1f03e763ce9_0_1192"/>
          <p:cNvSpPr/>
          <p:nvPr/>
        </p:nvSpPr>
        <p:spPr>
          <a:xfrm>
            <a:off x="10552485" y="2296075"/>
            <a:ext cx="944700" cy="734100"/>
          </a:xfrm>
          <a:prstGeom prst="rect">
            <a:avLst/>
          </a:prstGeom>
          <a:solidFill>
            <a:srgbClr val="633B6F"/>
          </a:solidFill>
          <a:ln>
            <a:noFill/>
          </a:ln>
        </p:spPr>
        <p:txBody>
          <a:bodyPr anchorCtr="0" anchor="ctr" bIns="60950" lIns="60950" spcFirstLastPara="1" rIns="60950" wrap="square" tIns="609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6" name="Google Shape;576;g1f03e763ce9_0_1192"/>
          <p:cNvSpPr/>
          <p:nvPr/>
        </p:nvSpPr>
        <p:spPr>
          <a:xfrm>
            <a:off x="694715" y="3827925"/>
            <a:ext cx="943200" cy="734100"/>
          </a:xfrm>
          <a:prstGeom prst="rect">
            <a:avLst/>
          </a:prstGeom>
          <a:solidFill>
            <a:srgbClr val="B5B5DB"/>
          </a:solidFill>
          <a:ln>
            <a:noFill/>
          </a:ln>
        </p:spPr>
        <p:txBody>
          <a:bodyPr anchorCtr="0" anchor="ctr" bIns="60950" lIns="60950" spcFirstLastPara="1" rIns="60950" wrap="square" tIns="609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7" name="Google Shape;577;g1f03e763ce9_0_1192"/>
          <p:cNvSpPr/>
          <p:nvPr/>
        </p:nvSpPr>
        <p:spPr>
          <a:xfrm>
            <a:off x="2107408" y="3827925"/>
            <a:ext cx="937500" cy="734100"/>
          </a:xfrm>
          <a:prstGeom prst="rect">
            <a:avLst/>
          </a:prstGeom>
          <a:solidFill>
            <a:srgbClr val="AFD3E8"/>
          </a:solidFill>
          <a:ln>
            <a:noFill/>
          </a:ln>
        </p:spPr>
        <p:txBody>
          <a:bodyPr anchorCtr="0" anchor="ctr" bIns="60950" lIns="60950" spcFirstLastPara="1" rIns="60950" wrap="square" tIns="609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8" name="Google Shape;578;g1f03e763ce9_0_1192"/>
          <p:cNvSpPr/>
          <p:nvPr/>
        </p:nvSpPr>
        <p:spPr>
          <a:xfrm>
            <a:off x="3528001" y="3827925"/>
            <a:ext cx="943200" cy="734100"/>
          </a:xfrm>
          <a:prstGeom prst="rect">
            <a:avLst/>
          </a:prstGeom>
          <a:solidFill>
            <a:srgbClr val="C8E7FA"/>
          </a:solidFill>
          <a:ln>
            <a:noFill/>
          </a:ln>
        </p:spPr>
        <p:txBody>
          <a:bodyPr anchorCtr="0" anchor="ctr" bIns="60950" lIns="60950" spcFirstLastPara="1" rIns="60950" wrap="square" tIns="609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9" name="Google Shape;579;g1f03e763ce9_0_1192"/>
          <p:cNvSpPr/>
          <p:nvPr/>
        </p:nvSpPr>
        <p:spPr>
          <a:xfrm>
            <a:off x="4927205" y="3827925"/>
            <a:ext cx="944700" cy="734100"/>
          </a:xfrm>
          <a:prstGeom prst="rect">
            <a:avLst/>
          </a:prstGeom>
          <a:solidFill>
            <a:srgbClr val="BFE0D6"/>
          </a:solidFill>
          <a:ln>
            <a:noFill/>
          </a:ln>
        </p:spPr>
        <p:txBody>
          <a:bodyPr anchorCtr="0" anchor="ctr" bIns="60950" lIns="60950" spcFirstLastPara="1" rIns="60950" wrap="square" tIns="609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0" name="Google Shape;580;g1f03e763ce9_0_1192"/>
          <p:cNvSpPr/>
          <p:nvPr/>
        </p:nvSpPr>
        <p:spPr>
          <a:xfrm>
            <a:off x="6328022" y="3827925"/>
            <a:ext cx="944700" cy="734100"/>
          </a:xfrm>
          <a:prstGeom prst="rect">
            <a:avLst/>
          </a:prstGeom>
          <a:solidFill>
            <a:srgbClr val="B2CDB5"/>
          </a:solidFill>
          <a:ln>
            <a:noFill/>
          </a:ln>
        </p:spPr>
        <p:txBody>
          <a:bodyPr anchorCtr="0" anchor="ctr" bIns="60950" lIns="60950" spcFirstLastPara="1" rIns="60950" wrap="square" tIns="609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1" name="Google Shape;581;g1f03e763ce9_0_1192"/>
          <p:cNvSpPr/>
          <p:nvPr/>
        </p:nvSpPr>
        <p:spPr>
          <a:xfrm>
            <a:off x="7738272" y="3827925"/>
            <a:ext cx="944700" cy="734100"/>
          </a:xfrm>
          <a:prstGeom prst="rect">
            <a:avLst/>
          </a:prstGeom>
          <a:solidFill>
            <a:srgbClr val="FBD6B7"/>
          </a:solidFill>
          <a:ln>
            <a:noFill/>
          </a:ln>
        </p:spPr>
        <p:txBody>
          <a:bodyPr anchorCtr="0" anchor="ctr" bIns="60950" lIns="60950" spcFirstLastPara="1" rIns="60950" wrap="square" tIns="609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2" name="Google Shape;582;g1f03e763ce9_0_1192"/>
          <p:cNvSpPr/>
          <p:nvPr/>
        </p:nvSpPr>
        <p:spPr>
          <a:xfrm>
            <a:off x="9135039" y="3827925"/>
            <a:ext cx="944700" cy="734100"/>
          </a:xfrm>
          <a:prstGeom prst="rect">
            <a:avLst/>
          </a:prstGeom>
          <a:solidFill>
            <a:srgbClr val="FBE3DF"/>
          </a:solidFill>
          <a:ln>
            <a:noFill/>
          </a:ln>
        </p:spPr>
        <p:txBody>
          <a:bodyPr anchorCtr="0" anchor="ctr" bIns="60950" lIns="60950" spcFirstLastPara="1" rIns="60950" wrap="square" tIns="609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3" name="Google Shape;583;g1f03e763ce9_0_1192"/>
          <p:cNvSpPr/>
          <p:nvPr/>
        </p:nvSpPr>
        <p:spPr>
          <a:xfrm>
            <a:off x="10552485" y="3827925"/>
            <a:ext cx="944700" cy="734100"/>
          </a:xfrm>
          <a:prstGeom prst="rect">
            <a:avLst/>
          </a:prstGeom>
          <a:solidFill>
            <a:srgbClr val="D4CAE0"/>
          </a:solidFill>
          <a:ln>
            <a:noFill/>
          </a:ln>
        </p:spPr>
        <p:txBody>
          <a:bodyPr anchorCtr="0" anchor="ctr" bIns="60950" lIns="60950" spcFirstLastPara="1" rIns="60950" wrap="square" tIns="609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4" name="Google Shape;584;g1f03e763ce9_0_1192"/>
          <p:cNvSpPr/>
          <p:nvPr/>
        </p:nvSpPr>
        <p:spPr>
          <a:xfrm>
            <a:off x="6700" y="0"/>
            <a:ext cx="12178500" cy="6858000"/>
          </a:xfrm>
          <a:prstGeom prst="rect">
            <a:avLst/>
          </a:prstGeom>
          <a:solidFill>
            <a:srgbClr val="000000"/>
          </a:solidFill>
          <a:ln cap="flat" cmpd="sng" w="9525">
            <a:solidFill>
              <a:srgbClr val="465A69"/>
            </a:solidFill>
            <a:prstDash val="solid"/>
            <a:round/>
            <a:headEnd len="sm" w="sm" type="none"/>
            <a:tailEnd len="sm" w="sm" type="none"/>
          </a:ln>
        </p:spPr>
        <p:txBody>
          <a:bodyPr anchorCtr="0" anchor="ctr" bIns="60950" lIns="60950" spcFirstLastPara="1" rIns="60950" wrap="square" tIns="609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3">
  <p:cSld name="TITLE_AND_BODY_3">
    <p:spTree>
      <p:nvGrpSpPr>
        <p:cNvPr id="585" name="Shape 585"/>
        <p:cNvGrpSpPr/>
        <p:nvPr/>
      </p:nvGrpSpPr>
      <p:grpSpPr>
        <a:xfrm>
          <a:off x="0" y="0"/>
          <a:ext cx="0" cy="0"/>
          <a:chOff x="0" y="0"/>
          <a:chExt cx="0" cy="0"/>
        </a:xfrm>
      </p:grpSpPr>
      <p:sp>
        <p:nvSpPr>
          <p:cNvPr id="586" name="Google Shape;586;g1f03e763ce9_0_1215"/>
          <p:cNvSpPr txBox="1"/>
          <p:nvPr>
            <p:ph type="title"/>
          </p:nvPr>
        </p:nvSpPr>
        <p:spPr>
          <a:xfrm>
            <a:off x="415600" y="593367"/>
            <a:ext cx="11360700" cy="763500"/>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3700"/>
              <a:buNone/>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p:txBody>
      </p:sp>
      <p:sp>
        <p:nvSpPr>
          <p:cNvPr id="587" name="Google Shape;587;g1f03e763ce9_0_1215"/>
          <p:cNvSpPr txBox="1"/>
          <p:nvPr>
            <p:ph idx="1" type="body"/>
          </p:nvPr>
        </p:nvSpPr>
        <p:spPr>
          <a:xfrm>
            <a:off x="415600" y="1536633"/>
            <a:ext cx="11360700" cy="4555200"/>
          </a:xfrm>
          <a:prstGeom prst="rect">
            <a:avLst/>
          </a:prstGeom>
          <a:noFill/>
          <a:ln>
            <a:noFill/>
          </a:ln>
        </p:spPr>
        <p:txBody>
          <a:bodyPr anchorCtr="0" anchor="t" bIns="0" lIns="0" spcFirstLastPara="1" rIns="0" wrap="square" tIns="0">
            <a:noAutofit/>
          </a:bodyPr>
          <a:lstStyle>
            <a:lvl1pPr indent="-304800" lvl="0" marL="457200" algn="l">
              <a:lnSpc>
                <a:spcPct val="125000"/>
              </a:lnSpc>
              <a:spcBef>
                <a:spcPts val="0"/>
              </a:spcBef>
              <a:spcAft>
                <a:spcPts val="0"/>
              </a:spcAft>
              <a:buSzPts val="1200"/>
              <a:buChar char="•"/>
              <a:defRPr/>
            </a:lvl1pPr>
            <a:lvl2pPr indent="-304800" lvl="1" marL="914400" algn="l">
              <a:lnSpc>
                <a:spcPct val="125000"/>
              </a:lnSpc>
              <a:spcBef>
                <a:spcPts val="700"/>
              </a:spcBef>
              <a:spcAft>
                <a:spcPts val="0"/>
              </a:spcAft>
              <a:buSzPts val="1200"/>
              <a:buChar char="﹘"/>
              <a:defRPr/>
            </a:lvl2pPr>
            <a:lvl3pPr indent="-304800" lvl="2" marL="1371600" algn="l">
              <a:lnSpc>
                <a:spcPct val="125000"/>
              </a:lnSpc>
              <a:spcBef>
                <a:spcPts val="700"/>
              </a:spcBef>
              <a:spcAft>
                <a:spcPts val="0"/>
              </a:spcAft>
              <a:buSzPts val="1200"/>
              <a:buChar char="﹘"/>
              <a:defRPr/>
            </a:lvl3pPr>
            <a:lvl4pPr indent="-304800" lvl="3" marL="1828800" algn="l">
              <a:lnSpc>
                <a:spcPct val="125000"/>
              </a:lnSpc>
              <a:spcBef>
                <a:spcPts val="700"/>
              </a:spcBef>
              <a:spcAft>
                <a:spcPts val="0"/>
              </a:spcAft>
              <a:buSzPts val="1200"/>
              <a:buChar char="﹘"/>
              <a:defRPr/>
            </a:lvl4pPr>
            <a:lvl5pPr indent="-304800" lvl="4" marL="2286000" algn="l">
              <a:lnSpc>
                <a:spcPct val="125000"/>
              </a:lnSpc>
              <a:spcBef>
                <a:spcPts val="700"/>
              </a:spcBef>
              <a:spcAft>
                <a:spcPts val="0"/>
              </a:spcAft>
              <a:buSzPts val="1200"/>
              <a:buChar char="﹘"/>
              <a:defRPr/>
            </a:lvl5pPr>
            <a:lvl6pPr indent="-304800" lvl="5" marL="2743200" algn="l">
              <a:lnSpc>
                <a:spcPct val="125000"/>
              </a:lnSpc>
              <a:spcBef>
                <a:spcPts val="700"/>
              </a:spcBef>
              <a:spcAft>
                <a:spcPts val="0"/>
              </a:spcAft>
              <a:buSzPts val="1200"/>
              <a:buChar char="﹘"/>
              <a:defRPr/>
            </a:lvl6pPr>
            <a:lvl7pPr indent="-304800" lvl="6" marL="3200400" algn="l">
              <a:lnSpc>
                <a:spcPct val="125000"/>
              </a:lnSpc>
              <a:spcBef>
                <a:spcPts val="700"/>
              </a:spcBef>
              <a:spcAft>
                <a:spcPts val="0"/>
              </a:spcAft>
              <a:buSzPts val="1200"/>
              <a:buChar char="﹘"/>
              <a:defRPr/>
            </a:lvl7pPr>
            <a:lvl8pPr indent="-304800" lvl="7" marL="3657600" algn="l">
              <a:lnSpc>
                <a:spcPct val="125000"/>
              </a:lnSpc>
              <a:spcBef>
                <a:spcPts val="700"/>
              </a:spcBef>
              <a:spcAft>
                <a:spcPts val="0"/>
              </a:spcAft>
              <a:buSzPts val="1200"/>
              <a:buChar char="﹘"/>
              <a:defRPr/>
            </a:lvl8pPr>
            <a:lvl9pPr indent="-304800" lvl="8" marL="4114800" algn="l">
              <a:lnSpc>
                <a:spcPct val="125000"/>
              </a:lnSpc>
              <a:spcBef>
                <a:spcPts val="700"/>
              </a:spcBef>
              <a:spcAft>
                <a:spcPts val="700"/>
              </a:spcAft>
              <a:buSzPts val="1200"/>
              <a:buChar char="﹘"/>
              <a:defRPr/>
            </a:lvl9pPr>
          </a:lstStyle>
          <a:p/>
        </p:txBody>
      </p:sp>
      <p:sp>
        <p:nvSpPr>
          <p:cNvPr id="588" name="Google Shape;588;g1f03e763ce9_0_1215"/>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indent="0" lvl="0" mar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TDC_Background_01" showMasterSp="0">
  <p:cSld name="PTDC_Background_01">
    <p:bg>
      <p:bgPr>
        <a:blipFill>
          <a:blip r:embed="rId2">
            <a:alphaModFix/>
          </a:blip>
          <a:stretch>
            <a:fillRect/>
          </a:stretch>
        </a:blipFill>
      </p:bgPr>
    </p:bg>
    <p:spTree>
      <p:nvGrpSpPr>
        <p:cNvPr id="589" name="Shape 589"/>
        <p:cNvGrpSpPr/>
        <p:nvPr/>
      </p:nvGrpSpPr>
      <p:grpSpPr>
        <a:xfrm>
          <a:off x="0" y="0"/>
          <a:ext cx="0" cy="0"/>
          <a:chOff x="0" y="0"/>
          <a:chExt cx="0" cy="0"/>
        </a:xfrm>
      </p:grpSpPr>
      <p:sp>
        <p:nvSpPr>
          <p:cNvPr id="590" name="Google Shape;590;g20e1f2a0a35_0_92"/>
          <p:cNvSpPr txBox="1"/>
          <p:nvPr>
            <p:ph idx="12" type="sldNum"/>
          </p:nvPr>
        </p:nvSpPr>
        <p:spPr>
          <a:xfrm>
            <a:off x="11286744" y="6426386"/>
            <a:ext cx="292500" cy="276900"/>
          </a:xfrm>
          <a:prstGeom prst="rect">
            <a:avLst/>
          </a:prstGeom>
          <a:noFill/>
          <a:ln>
            <a:noFill/>
          </a:ln>
        </p:spPr>
        <p:txBody>
          <a:bodyPr anchorCtr="0" anchor="ctr" bIns="45700" lIns="45700" spcFirstLastPara="1" rIns="45700" wrap="square" tIns="45700">
            <a:spAutoFit/>
          </a:bodyPr>
          <a:lstStyle>
            <a:lvl1pPr indent="0" lvl="0" marL="0" marR="0" rtl="0" algn="r">
              <a:lnSpc>
                <a:spcPct val="100000"/>
              </a:lnSpc>
              <a:spcBef>
                <a:spcPts val="0"/>
              </a:spcBef>
              <a:spcAft>
                <a:spcPts val="0"/>
              </a:spcAft>
              <a:buClr>
                <a:srgbClr val="FF8300"/>
              </a:buClr>
              <a:buSzPts val="1200"/>
              <a:buFont typeface="Arial"/>
              <a:buNone/>
              <a:defRPr b="0" i="0" sz="1200" u="none" cap="none" strike="noStrike">
                <a:solidFill>
                  <a:schemeClr val="lt1"/>
                </a:solidFill>
                <a:latin typeface="Arial"/>
                <a:ea typeface="Arial"/>
                <a:cs typeface="Arial"/>
                <a:sym typeface="Arial"/>
              </a:defRPr>
            </a:lvl1pPr>
            <a:lvl2pPr indent="0" lvl="1" marL="0" marR="0" rtl="0" algn="r">
              <a:lnSpc>
                <a:spcPct val="100000"/>
              </a:lnSpc>
              <a:spcBef>
                <a:spcPts val="0"/>
              </a:spcBef>
              <a:spcAft>
                <a:spcPts val="0"/>
              </a:spcAft>
              <a:buClr>
                <a:srgbClr val="FF8300"/>
              </a:buClr>
              <a:buSzPts val="1200"/>
              <a:buFont typeface="Arial"/>
              <a:buNone/>
              <a:defRPr b="0" i="0" sz="1200" u="none" cap="none" strike="noStrike">
                <a:solidFill>
                  <a:schemeClr val="lt1"/>
                </a:solidFill>
                <a:latin typeface="Arial"/>
                <a:ea typeface="Arial"/>
                <a:cs typeface="Arial"/>
                <a:sym typeface="Arial"/>
              </a:defRPr>
            </a:lvl2pPr>
            <a:lvl3pPr indent="0" lvl="2" marL="0" marR="0" rtl="0" algn="r">
              <a:lnSpc>
                <a:spcPct val="100000"/>
              </a:lnSpc>
              <a:spcBef>
                <a:spcPts val="0"/>
              </a:spcBef>
              <a:spcAft>
                <a:spcPts val="0"/>
              </a:spcAft>
              <a:buClr>
                <a:srgbClr val="FF8300"/>
              </a:buClr>
              <a:buSzPts val="1200"/>
              <a:buFont typeface="Arial"/>
              <a:buNone/>
              <a:defRPr b="0" i="0" sz="1200" u="none" cap="none" strike="noStrike">
                <a:solidFill>
                  <a:schemeClr val="lt1"/>
                </a:solidFill>
                <a:latin typeface="Arial"/>
                <a:ea typeface="Arial"/>
                <a:cs typeface="Arial"/>
                <a:sym typeface="Arial"/>
              </a:defRPr>
            </a:lvl3pPr>
            <a:lvl4pPr indent="0" lvl="3" marL="0" marR="0" rtl="0" algn="r">
              <a:lnSpc>
                <a:spcPct val="100000"/>
              </a:lnSpc>
              <a:spcBef>
                <a:spcPts val="0"/>
              </a:spcBef>
              <a:spcAft>
                <a:spcPts val="0"/>
              </a:spcAft>
              <a:buClr>
                <a:srgbClr val="FF8300"/>
              </a:buClr>
              <a:buSzPts val="1200"/>
              <a:buFont typeface="Arial"/>
              <a:buNone/>
              <a:defRPr b="0" i="0" sz="1200" u="none" cap="none" strike="noStrike">
                <a:solidFill>
                  <a:schemeClr val="lt1"/>
                </a:solidFill>
                <a:latin typeface="Arial"/>
                <a:ea typeface="Arial"/>
                <a:cs typeface="Arial"/>
                <a:sym typeface="Arial"/>
              </a:defRPr>
            </a:lvl4pPr>
            <a:lvl5pPr indent="0" lvl="4" marL="0" marR="0" rtl="0" algn="r">
              <a:lnSpc>
                <a:spcPct val="100000"/>
              </a:lnSpc>
              <a:spcBef>
                <a:spcPts val="0"/>
              </a:spcBef>
              <a:spcAft>
                <a:spcPts val="0"/>
              </a:spcAft>
              <a:buClr>
                <a:srgbClr val="FF8300"/>
              </a:buClr>
              <a:buSzPts val="1200"/>
              <a:buFont typeface="Arial"/>
              <a:buNone/>
              <a:defRPr b="0" i="0" sz="1200" u="none" cap="none" strike="noStrike">
                <a:solidFill>
                  <a:schemeClr val="lt1"/>
                </a:solidFill>
                <a:latin typeface="Arial"/>
                <a:ea typeface="Arial"/>
                <a:cs typeface="Arial"/>
                <a:sym typeface="Arial"/>
              </a:defRPr>
            </a:lvl5pPr>
            <a:lvl6pPr indent="0" lvl="5" marL="0" marR="0" rtl="0" algn="r">
              <a:lnSpc>
                <a:spcPct val="100000"/>
              </a:lnSpc>
              <a:spcBef>
                <a:spcPts val="0"/>
              </a:spcBef>
              <a:spcAft>
                <a:spcPts val="0"/>
              </a:spcAft>
              <a:buClr>
                <a:srgbClr val="FF8300"/>
              </a:buClr>
              <a:buSzPts val="1200"/>
              <a:buFont typeface="Arial"/>
              <a:buNone/>
              <a:defRPr b="0" i="0" sz="1200" u="none" cap="none" strike="noStrike">
                <a:solidFill>
                  <a:schemeClr val="lt1"/>
                </a:solidFill>
                <a:latin typeface="Arial"/>
                <a:ea typeface="Arial"/>
                <a:cs typeface="Arial"/>
                <a:sym typeface="Arial"/>
              </a:defRPr>
            </a:lvl6pPr>
            <a:lvl7pPr indent="0" lvl="6" marL="0" marR="0" rtl="0" algn="r">
              <a:lnSpc>
                <a:spcPct val="100000"/>
              </a:lnSpc>
              <a:spcBef>
                <a:spcPts val="0"/>
              </a:spcBef>
              <a:spcAft>
                <a:spcPts val="0"/>
              </a:spcAft>
              <a:buClr>
                <a:srgbClr val="FF8300"/>
              </a:buClr>
              <a:buSzPts val="1200"/>
              <a:buFont typeface="Arial"/>
              <a:buNone/>
              <a:defRPr b="0" i="0" sz="1200" u="none" cap="none" strike="noStrike">
                <a:solidFill>
                  <a:schemeClr val="lt1"/>
                </a:solidFill>
                <a:latin typeface="Arial"/>
                <a:ea typeface="Arial"/>
                <a:cs typeface="Arial"/>
                <a:sym typeface="Arial"/>
              </a:defRPr>
            </a:lvl7pPr>
            <a:lvl8pPr indent="0" lvl="7" marL="0" marR="0" rtl="0" algn="r">
              <a:lnSpc>
                <a:spcPct val="100000"/>
              </a:lnSpc>
              <a:spcBef>
                <a:spcPts val="0"/>
              </a:spcBef>
              <a:spcAft>
                <a:spcPts val="0"/>
              </a:spcAft>
              <a:buClr>
                <a:srgbClr val="FF8300"/>
              </a:buClr>
              <a:buSzPts val="1200"/>
              <a:buFont typeface="Arial"/>
              <a:buNone/>
              <a:defRPr b="0" i="0" sz="1200" u="none" cap="none" strike="noStrike">
                <a:solidFill>
                  <a:schemeClr val="lt1"/>
                </a:solidFill>
                <a:latin typeface="Arial"/>
                <a:ea typeface="Arial"/>
                <a:cs typeface="Arial"/>
                <a:sym typeface="Arial"/>
              </a:defRPr>
            </a:lvl8pPr>
            <a:lvl9pPr indent="0" lvl="8" marL="0" marR="0" rtl="0" algn="r">
              <a:lnSpc>
                <a:spcPct val="100000"/>
              </a:lnSpc>
              <a:spcBef>
                <a:spcPts val="0"/>
              </a:spcBef>
              <a:spcAft>
                <a:spcPts val="0"/>
              </a:spcAft>
              <a:buClr>
                <a:srgbClr val="FF8300"/>
              </a:buClr>
              <a:buSzPts val="1200"/>
              <a:buFont typeface="Arial"/>
              <a:buNone/>
              <a:defRPr b="0" i="0" sz="12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A picture containing icon&#10;&#10;Description automatically generated" id="591" name="Google Shape;591;g20e1f2a0a35_0_92"/>
          <p:cNvPicPr preferRelativeResize="0"/>
          <p:nvPr/>
        </p:nvPicPr>
        <p:blipFill rotWithShape="1">
          <a:blip r:embed="rId3">
            <a:alphaModFix/>
          </a:blip>
          <a:srcRect b="0" l="0" r="0" t="0"/>
          <a:stretch/>
        </p:blipFill>
        <p:spPr>
          <a:xfrm>
            <a:off x="598545" y="6309892"/>
            <a:ext cx="940683" cy="318385"/>
          </a:xfrm>
          <a:prstGeom prst="rect">
            <a:avLst/>
          </a:prstGeom>
          <a:noFill/>
          <a:ln>
            <a:noFill/>
          </a:ln>
        </p:spPr>
      </p:pic>
    </p:spTree>
  </p:cSld>
  <p:clrMapOvr>
    <a:masterClrMapping/>
  </p:clrMapOvr>
  <p:transition spd="slow">
    <p:fade/>
  </p:transition>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TDC_Light" showMasterSp="0">
  <p:cSld name="TITLE 2">
    <p:spTree>
      <p:nvGrpSpPr>
        <p:cNvPr id="592" name="Shape 592"/>
        <p:cNvGrpSpPr/>
        <p:nvPr/>
      </p:nvGrpSpPr>
      <p:grpSpPr>
        <a:xfrm>
          <a:off x="0" y="0"/>
          <a:ext cx="0" cy="0"/>
          <a:chOff x="0" y="0"/>
          <a:chExt cx="0" cy="0"/>
        </a:xfrm>
      </p:grpSpPr>
      <p:sp>
        <p:nvSpPr>
          <p:cNvPr id="593" name="Google Shape;593;g20e1f2a0a35_0_95"/>
          <p:cNvSpPr txBox="1"/>
          <p:nvPr>
            <p:ph idx="12" type="sldNum"/>
          </p:nvPr>
        </p:nvSpPr>
        <p:spPr>
          <a:xfrm>
            <a:off x="11286744" y="6426386"/>
            <a:ext cx="292500" cy="276900"/>
          </a:xfrm>
          <a:prstGeom prst="rect">
            <a:avLst/>
          </a:prstGeom>
          <a:solidFill>
            <a:srgbClr val="FFFFFF"/>
          </a:solidFill>
          <a:ln>
            <a:noFill/>
          </a:ln>
        </p:spPr>
        <p:txBody>
          <a:bodyPr anchorCtr="0" anchor="ctr" bIns="45700" lIns="45700" spcFirstLastPara="1" rIns="45700" wrap="square" tIns="45700">
            <a:spAutoFit/>
          </a:bodyPr>
          <a:lstStyle>
            <a:lvl1pPr indent="0" lvl="0" marL="0" marR="0" rtl="0" algn="r">
              <a:lnSpc>
                <a:spcPct val="100000"/>
              </a:lnSpc>
              <a:spcBef>
                <a:spcPts val="0"/>
              </a:spcBef>
              <a:spcAft>
                <a:spcPts val="0"/>
              </a:spcAft>
              <a:buClr>
                <a:srgbClr val="FF8300"/>
              </a:buClr>
              <a:buSzPts val="1200"/>
              <a:buFont typeface="Arial"/>
              <a:buNone/>
              <a:defRPr b="0" i="0" sz="1200" u="none" cap="none" strike="noStrike">
                <a:solidFill>
                  <a:srgbClr val="4420B3"/>
                </a:solidFill>
                <a:latin typeface="Arial"/>
                <a:ea typeface="Arial"/>
                <a:cs typeface="Arial"/>
                <a:sym typeface="Arial"/>
              </a:defRPr>
            </a:lvl1pPr>
            <a:lvl2pPr indent="0" lvl="1" marL="0" marR="0" rtl="0" algn="r">
              <a:lnSpc>
                <a:spcPct val="100000"/>
              </a:lnSpc>
              <a:spcBef>
                <a:spcPts val="0"/>
              </a:spcBef>
              <a:spcAft>
                <a:spcPts val="0"/>
              </a:spcAft>
              <a:buClr>
                <a:srgbClr val="FF8300"/>
              </a:buClr>
              <a:buSzPts val="1200"/>
              <a:buFont typeface="Arial"/>
              <a:buNone/>
              <a:defRPr b="0" i="0" sz="1200" u="none" cap="none" strike="noStrike">
                <a:solidFill>
                  <a:srgbClr val="4420B3"/>
                </a:solidFill>
                <a:latin typeface="Arial"/>
                <a:ea typeface="Arial"/>
                <a:cs typeface="Arial"/>
                <a:sym typeface="Arial"/>
              </a:defRPr>
            </a:lvl2pPr>
            <a:lvl3pPr indent="0" lvl="2" marL="0" marR="0" rtl="0" algn="r">
              <a:lnSpc>
                <a:spcPct val="100000"/>
              </a:lnSpc>
              <a:spcBef>
                <a:spcPts val="0"/>
              </a:spcBef>
              <a:spcAft>
                <a:spcPts val="0"/>
              </a:spcAft>
              <a:buClr>
                <a:srgbClr val="FF8300"/>
              </a:buClr>
              <a:buSzPts val="1200"/>
              <a:buFont typeface="Arial"/>
              <a:buNone/>
              <a:defRPr b="0" i="0" sz="1200" u="none" cap="none" strike="noStrike">
                <a:solidFill>
                  <a:srgbClr val="4420B3"/>
                </a:solidFill>
                <a:latin typeface="Arial"/>
                <a:ea typeface="Arial"/>
                <a:cs typeface="Arial"/>
                <a:sym typeface="Arial"/>
              </a:defRPr>
            </a:lvl3pPr>
            <a:lvl4pPr indent="0" lvl="3" marL="0" marR="0" rtl="0" algn="r">
              <a:lnSpc>
                <a:spcPct val="100000"/>
              </a:lnSpc>
              <a:spcBef>
                <a:spcPts val="0"/>
              </a:spcBef>
              <a:spcAft>
                <a:spcPts val="0"/>
              </a:spcAft>
              <a:buClr>
                <a:srgbClr val="FF8300"/>
              </a:buClr>
              <a:buSzPts val="1200"/>
              <a:buFont typeface="Arial"/>
              <a:buNone/>
              <a:defRPr b="0" i="0" sz="1200" u="none" cap="none" strike="noStrike">
                <a:solidFill>
                  <a:srgbClr val="4420B3"/>
                </a:solidFill>
                <a:latin typeface="Arial"/>
                <a:ea typeface="Arial"/>
                <a:cs typeface="Arial"/>
                <a:sym typeface="Arial"/>
              </a:defRPr>
            </a:lvl4pPr>
            <a:lvl5pPr indent="0" lvl="4" marL="0" marR="0" rtl="0" algn="r">
              <a:lnSpc>
                <a:spcPct val="100000"/>
              </a:lnSpc>
              <a:spcBef>
                <a:spcPts val="0"/>
              </a:spcBef>
              <a:spcAft>
                <a:spcPts val="0"/>
              </a:spcAft>
              <a:buClr>
                <a:srgbClr val="FF8300"/>
              </a:buClr>
              <a:buSzPts val="1200"/>
              <a:buFont typeface="Arial"/>
              <a:buNone/>
              <a:defRPr b="0" i="0" sz="1200" u="none" cap="none" strike="noStrike">
                <a:solidFill>
                  <a:srgbClr val="4420B3"/>
                </a:solidFill>
                <a:latin typeface="Arial"/>
                <a:ea typeface="Arial"/>
                <a:cs typeface="Arial"/>
                <a:sym typeface="Arial"/>
              </a:defRPr>
            </a:lvl5pPr>
            <a:lvl6pPr indent="0" lvl="5" marL="0" marR="0" rtl="0" algn="r">
              <a:lnSpc>
                <a:spcPct val="100000"/>
              </a:lnSpc>
              <a:spcBef>
                <a:spcPts val="0"/>
              </a:spcBef>
              <a:spcAft>
                <a:spcPts val="0"/>
              </a:spcAft>
              <a:buClr>
                <a:srgbClr val="FF8300"/>
              </a:buClr>
              <a:buSzPts val="1200"/>
              <a:buFont typeface="Arial"/>
              <a:buNone/>
              <a:defRPr b="0" i="0" sz="1200" u="none" cap="none" strike="noStrike">
                <a:solidFill>
                  <a:srgbClr val="4420B3"/>
                </a:solidFill>
                <a:latin typeface="Arial"/>
                <a:ea typeface="Arial"/>
                <a:cs typeface="Arial"/>
                <a:sym typeface="Arial"/>
              </a:defRPr>
            </a:lvl6pPr>
            <a:lvl7pPr indent="0" lvl="6" marL="0" marR="0" rtl="0" algn="r">
              <a:lnSpc>
                <a:spcPct val="100000"/>
              </a:lnSpc>
              <a:spcBef>
                <a:spcPts val="0"/>
              </a:spcBef>
              <a:spcAft>
                <a:spcPts val="0"/>
              </a:spcAft>
              <a:buClr>
                <a:srgbClr val="FF8300"/>
              </a:buClr>
              <a:buSzPts val="1200"/>
              <a:buFont typeface="Arial"/>
              <a:buNone/>
              <a:defRPr b="0" i="0" sz="1200" u="none" cap="none" strike="noStrike">
                <a:solidFill>
                  <a:srgbClr val="4420B3"/>
                </a:solidFill>
                <a:latin typeface="Arial"/>
                <a:ea typeface="Arial"/>
                <a:cs typeface="Arial"/>
                <a:sym typeface="Arial"/>
              </a:defRPr>
            </a:lvl7pPr>
            <a:lvl8pPr indent="0" lvl="7" marL="0" marR="0" rtl="0" algn="r">
              <a:lnSpc>
                <a:spcPct val="100000"/>
              </a:lnSpc>
              <a:spcBef>
                <a:spcPts val="0"/>
              </a:spcBef>
              <a:spcAft>
                <a:spcPts val="0"/>
              </a:spcAft>
              <a:buClr>
                <a:srgbClr val="FF8300"/>
              </a:buClr>
              <a:buSzPts val="1200"/>
              <a:buFont typeface="Arial"/>
              <a:buNone/>
              <a:defRPr b="0" i="0" sz="1200" u="none" cap="none" strike="noStrike">
                <a:solidFill>
                  <a:srgbClr val="4420B3"/>
                </a:solidFill>
                <a:latin typeface="Arial"/>
                <a:ea typeface="Arial"/>
                <a:cs typeface="Arial"/>
                <a:sym typeface="Arial"/>
              </a:defRPr>
            </a:lvl8pPr>
            <a:lvl9pPr indent="0" lvl="8" marL="0" marR="0" rtl="0" algn="r">
              <a:lnSpc>
                <a:spcPct val="100000"/>
              </a:lnSpc>
              <a:spcBef>
                <a:spcPts val="0"/>
              </a:spcBef>
              <a:spcAft>
                <a:spcPts val="0"/>
              </a:spcAft>
              <a:buClr>
                <a:srgbClr val="FF8300"/>
              </a:buClr>
              <a:buSzPts val="1200"/>
              <a:buFont typeface="Arial"/>
              <a:buNone/>
              <a:defRPr b="0" i="0" sz="1200" u="none" cap="none" strike="noStrike">
                <a:solidFill>
                  <a:srgbClr val="4420B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A picture containing icon&#10;&#10;Description automatically generated" id="594" name="Google Shape;594;g20e1f2a0a35_0_95"/>
          <p:cNvPicPr preferRelativeResize="0"/>
          <p:nvPr/>
        </p:nvPicPr>
        <p:blipFill rotWithShape="1">
          <a:blip r:embed="rId2">
            <a:alphaModFix/>
          </a:blip>
          <a:srcRect b="0" l="0" r="0" t="0"/>
          <a:stretch/>
        </p:blipFill>
        <p:spPr>
          <a:xfrm>
            <a:off x="598545" y="6309892"/>
            <a:ext cx="940683" cy="318385"/>
          </a:xfrm>
          <a:prstGeom prst="rect">
            <a:avLst/>
          </a:prstGeom>
          <a:noFill/>
          <a:ln>
            <a:noFill/>
          </a:ln>
        </p:spPr>
      </p:pic>
    </p:spTree>
  </p:cSld>
  <p:clrMapOvr>
    <a:masterClrMapping/>
  </p:clrMapOvr>
  <p:transition spd="slow">
    <p:fade/>
  </p:transition>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TDC_Light 1" showMasterSp="0">
  <p:cSld name="1_PTDC_Light 2">
    <p:spTree>
      <p:nvGrpSpPr>
        <p:cNvPr id="595" name="Shape 595"/>
        <p:cNvGrpSpPr/>
        <p:nvPr/>
      </p:nvGrpSpPr>
      <p:grpSpPr>
        <a:xfrm>
          <a:off x="0" y="0"/>
          <a:ext cx="0" cy="0"/>
          <a:chOff x="0" y="0"/>
          <a:chExt cx="0" cy="0"/>
        </a:xfrm>
      </p:grpSpPr>
      <p:pic>
        <p:nvPicPr>
          <p:cNvPr descr="Background pattern&#10;&#10;Description automatically generated" id="596" name="Google Shape;596;g20e1f2a0a35_0_101"/>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597" name="Google Shape;597;g20e1f2a0a35_0_101"/>
          <p:cNvSpPr txBox="1"/>
          <p:nvPr>
            <p:ph idx="12" type="sldNum"/>
          </p:nvPr>
        </p:nvSpPr>
        <p:spPr>
          <a:xfrm>
            <a:off x="11286744" y="6426386"/>
            <a:ext cx="292500" cy="276900"/>
          </a:xfrm>
          <a:prstGeom prst="rect">
            <a:avLst/>
          </a:prstGeom>
          <a:solidFill>
            <a:srgbClr val="FFFFFF"/>
          </a:solidFill>
          <a:ln>
            <a:noFill/>
          </a:ln>
        </p:spPr>
        <p:txBody>
          <a:bodyPr anchorCtr="0" anchor="ctr" bIns="45700" lIns="45700" spcFirstLastPara="1" rIns="45700" wrap="square" tIns="45700">
            <a:spAutoFit/>
          </a:bodyPr>
          <a:lstStyle>
            <a:lvl1pPr indent="0" lvl="0" marL="0" marR="0" rtl="0" algn="r">
              <a:lnSpc>
                <a:spcPct val="100000"/>
              </a:lnSpc>
              <a:spcBef>
                <a:spcPts val="0"/>
              </a:spcBef>
              <a:spcAft>
                <a:spcPts val="0"/>
              </a:spcAft>
              <a:buClr>
                <a:srgbClr val="FF8300"/>
              </a:buClr>
              <a:buSzPts val="1200"/>
              <a:buFont typeface="Arial"/>
              <a:buNone/>
              <a:defRPr b="0" i="0" sz="1200" u="none" cap="none" strike="noStrike">
                <a:solidFill>
                  <a:srgbClr val="4420B3"/>
                </a:solidFill>
                <a:latin typeface="Arial"/>
                <a:ea typeface="Arial"/>
                <a:cs typeface="Arial"/>
                <a:sym typeface="Arial"/>
              </a:defRPr>
            </a:lvl1pPr>
            <a:lvl2pPr indent="0" lvl="1" marL="0" marR="0" rtl="0" algn="r">
              <a:lnSpc>
                <a:spcPct val="100000"/>
              </a:lnSpc>
              <a:spcBef>
                <a:spcPts val="0"/>
              </a:spcBef>
              <a:spcAft>
                <a:spcPts val="0"/>
              </a:spcAft>
              <a:buClr>
                <a:srgbClr val="FF8300"/>
              </a:buClr>
              <a:buSzPts val="1200"/>
              <a:buFont typeface="Arial"/>
              <a:buNone/>
              <a:defRPr b="0" i="0" sz="1200" u="none" cap="none" strike="noStrike">
                <a:solidFill>
                  <a:srgbClr val="4420B3"/>
                </a:solidFill>
                <a:latin typeface="Arial"/>
                <a:ea typeface="Arial"/>
                <a:cs typeface="Arial"/>
                <a:sym typeface="Arial"/>
              </a:defRPr>
            </a:lvl2pPr>
            <a:lvl3pPr indent="0" lvl="2" marL="0" marR="0" rtl="0" algn="r">
              <a:lnSpc>
                <a:spcPct val="100000"/>
              </a:lnSpc>
              <a:spcBef>
                <a:spcPts val="0"/>
              </a:spcBef>
              <a:spcAft>
                <a:spcPts val="0"/>
              </a:spcAft>
              <a:buClr>
                <a:srgbClr val="FF8300"/>
              </a:buClr>
              <a:buSzPts val="1200"/>
              <a:buFont typeface="Arial"/>
              <a:buNone/>
              <a:defRPr b="0" i="0" sz="1200" u="none" cap="none" strike="noStrike">
                <a:solidFill>
                  <a:srgbClr val="4420B3"/>
                </a:solidFill>
                <a:latin typeface="Arial"/>
                <a:ea typeface="Arial"/>
                <a:cs typeface="Arial"/>
                <a:sym typeface="Arial"/>
              </a:defRPr>
            </a:lvl3pPr>
            <a:lvl4pPr indent="0" lvl="3" marL="0" marR="0" rtl="0" algn="r">
              <a:lnSpc>
                <a:spcPct val="100000"/>
              </a:lnSpc>
              <a:spcBef>
                <a:spcPts val="0"/>
              </a:spcBef>
              <a:spcAft>
                <a:spcPts val="0"/>
              </a:spcAft>
              <a:buClr>
                <a:srgbClr val="FF8300"/>
              </a:buClr>
              <a:buSzPts val="1200"/>
              <a:buFont typeface="Arial"/>
              <a:buNone/>
              <a:defRPr b="0" i="0" sz="1200" u="none" cap="none" strike="noStrike">
                <a:solidFill>
                  <a:srgbClr val="4420B3"/>
                </a:solidFill>
                <a:latin typeface="Arial"/>
                <a:ea typeface="Arial"/>
                <a:cs typeface="Arial"/>
                <a:sym typeface="Arial"/>
              </a:defRPr>
            </a:lvl4pPr>
            <a:lvl5pPr indent="0" lvl="4" marL="0" marR="0" rtl="0" algn="r">
              <a:lnSpc>
                <a:spcPct val="100000"/>
              </a:lnSpc>
              <a:spcBef>
                <a:spcPts val="0"/>
              </a:spcBef>
              <a:spcAft>
                <a:spcPts val="0"/>
              </a:spcAft>
              <a:buClr>
                <a:srgbClr val="FF8300"/>
              </a:buClr>
              <a:buSzPts val="1200"/>
              <a:buFont typeface="Arial"/>
              <a:buNone/>
              <a:defRPr b="0" i="0" sz="1200" u="none" cap="none" strike="noStrike">
                <a:solidFill>
                  <a:srgbClr val="4420B3"/>
                </a:solidFill>
                <a:latin typeface="Arial"/>
                <a:ea typeface="Arial"/>
                <a:cs typeface="Arial"/>
                <a:sym typeface="Arial"/>
              </a:defRPr>
            </a:lvl5pPr>
            <a:lvl6pPr indent="0" lvl="5" marL="0" marR="0" rtl="0" algn="r">
              <a:lnSpc>
                <a:spcPct val="100000"/>
              </a:lnSpc>
              <a:spcBef>
                <a:spcPts val="0"/>
              </a:spcBef>
              <a:spcAft>
                <a:spcPts val="0"/>
              </a:spcAft>
              <a:buClr>
                <a:srgbClr val="FF8300"/>
              </a:buClr>
              <a:buSzPts val="1200"/>
              <a:buFont typeface="Arial"/>
              <a:buNone/>
              <a:defRPr b="0" i="0" sz="1200" u="none" cap="none" strike="noStrike">
                <a:solidFill>
                  <a:srgbClr val="4420B3"/>
                </a:solidFill>
                <a:latin typeface="Arial"/>
                <a:ea typeface="Arial"/>
                <a:cs typeface="Arial"/>
                <a:sym typeface="Arial"/>
              </a:defRPr>
            </a:lvl6pPr>
            <a:lvl7pPr indent="0" lvl="6" marL="0" marR="0" rtl="0" algn="r">
              <a:lnSpc>
                <a:spcPct val="100000"/>
              </a:lnSpc>
              <a:spcBef>
                <a:spcPts val="0"/>
              </a:spcBef>
              <a:spcAft>
                <a:spcPts val="0"/>
              </a:spcAft>
              <a:buClr>
                <a:srgbClr val="FF8300"/>
              </a:buClr>
              <a:buSzPts val="1200"/>
              <a:buFont typeface="Arial"/>
              <a:buNone/>
              <a:defRPr b="0" i="0" sz="1200" u="none" cap="none" strike="noStrike">
                <a:solidFill>
                  <a:srgbClr val="4420B3"/>
                </a:solidFill>
                <a:latin typeface="Arial"/>
                <a:ea typeface="Arial"/>
                <a:cs typeface="Arial"/>
                <a:sym typeface="Arial"/>
              </a:defRPr>
            </a:lvl7pPr>
            <a:lvl8pPr indent="0" lvl="7" marL="0" marR="0" rtl="0" algn="r">
              <a:lnSpc>
                <a:spcPct val="100000"/>
              </a:lnSpc>
              <a:spcBef>
                <a:spcPts val="0"/>
              </a:spcBef>
              <a:spcAft>
                <a:spcPts val="0"/>
              </a:spcAft>
              <a:buClr>
                <a:srgbClr val="FF8300"/>
              </a:buClr>
              <a:buSzPts val="1200"/>
              <a:buFont typeface="Arial"/>
              <a:buNone/>
              <a:defRPr b="0" i="0" sz="1200" u="none" cap="none" strike="noStrike">
                <a:solidFill>
                  <a:srgbClr val="4420B3"/>
                </a:solidFill>
                <a:latin typeface="Arial"/>
                <a:ea typeface="Arial"/>
                <a:cs typeface="Arial"/>
                <a:sym typeface="Arial"/>
              </a:defRPr>
            </a:lvl8pPr>
            <a:lvl9pPr indent="0" lvl="8" marL="0" marR="0" rtl="0" algn="r">
              <a:lnSpc>
                <a:spcPct val="100000"/>
              </a:lnSpc>
              <a:spcBef>
                <a:spcPts val="0"/>
              </a:spcBef>
              <a:spcAft>
                <a:spcPts val="0"/>
              </a:spcAft>
              <a:buClr>
                <a:srgbClr val="FF8300"/>
              </a:buClr>
              <a:buSzPts val="1200"/>
              <a:buFont typeface="Arial"/>
              <a:buNone/>
              <a:defRPr b="0" i="0" sz="1200" u="none" cap="none" strike="noStrike">
                <a:solidFill>
                  <a:srgbClr val="4420B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A picture containing icon&#10;&#10;Description automatically generated" id="598" name="Google Shape;598;g20e1f2a0a35_0_101"/>
          <p:cNvPicPr preferRelativeResize="0"/>
          <p:nvPr/>
        </p:nvPicPr>
        <p:blipFill rotWithShape="1">
          <a:blip r:embed="rId3">
            <a:alphaModFix/>
          </a:blip>
          <a:srcRect b="0" l="0" r="0" t="0"/>
          <a:stretch/>
        </p:blipFill>
        <p:spPr>
          <a:xfrm>
            <a:off x="598545" y="6309892"/>
            <a:ext cx="940683" cy="318385"/>
          </a:xfrm>
          <a:prstGeom prst="rect">
            <a:avLst/>
          </a:prstGeom>
          <a:noFill/>
          <a:ln>
            <a:noFill/>
          </a:ln>
        </p:spPr>
      </p:pic>
    </p:spTree>
  </p:cSld>
  <p:clrMapOvr>
    <a:masterClrMapping/>
  </p:clrMapOvr>
  <p:transition spd="slow">
    <p:fade/>
  </p:transition>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TDC_Background_03" showMasterSp="0">
  <p:cSld name="1_PTDC_Background_03 3">
    <p:bg>
      <p:bgPr>
        <a:blipFill>
          <a:blip r:embed="rId2">
            <a:alphaModFix/>
          </a:blip>
          <a:stretch>
            <a:fillRect/>
          </a:stretch>
        </a:blipFill>
      </p:bgPr>
    </p:bg>
    <p:spTree>
      <p:nvGrpSpPr>
        <p:cNvPr id="599" name="Shape 599"/>
        <p:cNvGrpSpPr/>
        <p:nvPr/>
      </p:nvGrpSpPr>
      <p:grpSpPr>
        <a:xfrm>
          <a:off x="0" y="0"/>
          <a:ext cx="0" cy="0"/>
          <a:chOff x="0" y="0"/>
          <a:chExt cx="0" cy="0"/>
        </a:xfrm>
      </p:grpSpPr>
      <p:sp>
        <p:nvSpPr>
          <p:cNvPr id="600" name="Google Shape;600;g20e1f2a0a35_0_105"/>
          <p:cNvSpPr txBox="1"/>
          <p:nvPr>
            <p:ph idx="12" type="sldNum"/>
          </p:nvPr>
        </p:nvSpPr>
        <p:spPr>
          <a:xfrm>
            <a:off x="11286744" y="6426386"/>
            <a:ext cx="292500" cy="276900"/>
          </a:xfrm>
          <a:prstGeom prst="rect">
            <a:avLst/>
          </a:prstGeom>
          <a:solidFill>
            <a:srgbClr val="FFFFFF">
              <a:alpha val="0"/>
            </a:srgbClr>
          </a:solidFill>
          <a:ln>
            <a:noFill/>
          </a:ln>
        </p:spPr>
        <p:txBody>
          <a:bodyPr anchorCtr="0" anchor="ctr" bIns="45700" lIns="45700" spcFirstLastPara="1" rIns="45700" wrap="square" tIns="45700">
            <a:spAutoFit/>
          </a:bodyPr>
          <a:lstStyle>
            <a:lvl1pPr indent="0" lvl="0" marL="0" marR="0" rtl="0" algn="r">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1pPr>
            <a:lvl2pPr indent="0" lvl="1" marL="0" marR="0" rtl="0" algn="r">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2pPr>
            <a:lvl3pPr indent="0" lvl="2" marL="0" marR="0" rtl="0" algn="r">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3pPr>
            <a:lvl4pPr indent="0" lvl="3" marL="0" marR="0" rtl="0" algn="r">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4pPr>
            <a:lvl5pPr indent="0" lvl="4" marL="0" marR="0" rtl="0" algn="r">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5pPr>
            <a:lvl6pPr indent="0" lvl="5" marL="0" marR="0" rtl="0" algn="r">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6pPr>
            <a:lvl7pPr indent="0" lvl="6" marL="0" marR="0" rtl="0" algn="r">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7pPr>
            <a:lvl8pPr indent="0" lvl="7" marL="0" marR="0" rtl="0" algn="r">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8pPr>
            <a:lvl9pPr indent="0" lvl="8" marL="0" marR="0" rtl="0" algn="r">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A picture containing graphical user interface&#10;&#10;Description automatically generated" id="601" name="Google Shape;601;g20e1f2a0a35_0_105"/>
          <p:cNvPicPr preferRelativeResize="0"/>
          <p:nvPr/>
        </p:nvPicPr>
        <p:blipFill rotWithShape="1">
          <a:blip r:embed="rId3">
            <a:alphaModFix/>
          </a:blip>
          <a:srcRect b="0" l="0" r="0" t="0"/>
          <a:stretch/>
        </p:blipFill>
        <p:spPr>
          <a:xfrm>
            <a:off x="598545" y="6311748"/>
            <a:ext cx="940686" cy="318386"/>
          </a:xfrm>
          <a:prstGeom prst="rect">
            <a:avLst/>
          </a:prstGeom>
          <a:noFill/>
          <a:ln>
            <a:noFill/>
          </a:ln>
        </p:spPr>
      </p:pic>
    </p:spTree>
  </p:cSld>
  <p:clrMapOvr>
    <a:masterClrMapping/>
  </p:clrMapOvr>
  <p:transition spd="slow">
    <p:fade/>
  </p:transition>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1_Text">
  <p:cSld name="TITLE_AND_BODY_1_3">
    <p:bg>
      <p:bgPr>
        <a:solidFill>
          <a:schemeClr val="accent3"/>
        </a:solidFill>
      </p:bgPr>
    </p:bg>
    <p:spTree>
      <p:nvGrpSpPr>
        <p:cNvPr id="52" name="Shape 52"/>
        <p:cNvGrpSpPr/>
        <p:nvPr/>
      </p:nvGrpSpPr>
      <p:grpSpPr>
        <a:xfrm>
          <a:off x="0" y="0"/>
          <a:ext cx="0" cy="0"/>
          <a:chOff x="0" y="0"/>
          <a:chExt cx="0" cy="0"/>
        </a:xfrm>
      </p:grpSpPr>
      <p:sp>
        <p:nvSpPr>
          <p:cNvPr id="53" name="Google Shape;53;g1f03e763ce9_0_1067"/>
          <p:cNvSpPr txBox="1"/>
          <p:nvPr>
            <p:ph type="title"/>
          </p:nvPr>
        </p:nvSpPr>
        <p:spPr>
          <a:xfrm>
            <a:off x="466333" y="1767833"/>
            <a:ext cx="9857100" cy="567000"/>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3700"/>
              <a:buNone/>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p:txBody>
      </p:sp>
      <p:sp>
        <p:nvSpPr>
          <p:cNvPr id="54" name="Google Shape;54;g1f03e763ce9_0_1067"/>
          <p:cNvSpPr txBox="1"/>
          <p:nvPr>
            <p:ph idx="1" type="body"/>
          </p:nvPr>
        </p:nvSpPr>
        <p:spPr>
          <a:xfrm>
            <a:off x="466333" y="2737098"/>
            <a:ext cx="9857100" cy="3078300"/>
          </a:xfrm>
          <a:prstGeom prst="rect">
            <a:avLst/>
          </a:prstGeom>
          <a:noFill/>
          <a:ln>
            <a:noFill/>
          </a:ln>
        </p:spPr>
        <p:txBody>
          <a:bodyPr anchorCtr="0" anchor="t" bIns="0" lIns="0" spcFirstLastPara="1" rIns="0" wrap="square" tIns="0">
            <a:noAutofit/>
          </a:bodyPr>
          <a:lstStyle>
            <a:lvl1pPr indent="-304800" lvl="0" marL="457200" algn="l">
              <a:lnSpc>
                <a:spcPct val="125000"/>
              </a:lnSpc>
              <a:spcBef>
                <a:spcPts val="0"/>
              </a:spcBef>
              <a:spcAft>
                <a:spcPts val="0"/>
              </a:spcAft>
              <a:buSzPts val="1200"/>
              <a:buChar char="•"/>
              <a:defRPr/>
            </a:lvl1pPr>
            <a:lvl2pPr indent="-304800" lvl="1" marL="914400" algn="l">
              <a:lnSpc>
                <a:spcPct val="125000"/>
              </a:lnSpc>
              <a:spcBef>
                <a:spcPts val="700"/>
              </a:spcBef>
              <a:spcAft>
                <a:spcPts val="0"/>
              </a:spcAft>
              <a:buSzPts val="1200"/>
              <a:buChar char="﹘"/>
              <a:defRPr/>
            </a:lvl2pPr>
            <a:lvl3pPr indent="-304800" lvl="2" marL="1371600" algn="l">
              <a:lnSpc>
                <a:spcPct val="125000"/>
              </a:lnSpc>
              <a:spcBef>
                <a:spcPts val="700"/>
              </a:spcBef>
              <a:spcAft>
                <a:spcPts val="0"/>
              </a:spcAft>
              <a:buSzPts val="1200"/>
              <a:buChar char="﹘"/>
              <a:defRPr/>
            </a:lvl3pPr>
            <a:lvl4pPr indent="-304800" lvl="3" marL="1828800" algn="l">
              <a:lnSpc>
                <a:spcPct val="125000"/>
              </a:lnSpc>
              <a:spcBef>
                <a:spcPts val="700"/>
              </a:spcBef>
              <a:spcAft>
                <a:spcPts val="0"/>
              </a:spcAft>
              <a:buSzPts val="1200"/>
              <a:buChar char="﹘"/>
              <a:defRPr/>
            </a:lvl4pPr>
            <a:lvl5pPr indent="-304800" lvl="4" marL="2286000" algn="l">
              <a:lnSpc>
                <a:spcPct val="125000"/>
              </a:lnSpc>
              <a:spcBef>
                <a:spcPts val="700"/>
              </a:spcBef>
              <a:spcAft>
                <a:spcPts val="0"/>
              </a:spcAft>
              <a:buSzPts val="1200"/>
              <a:buChar char="﹘"/>
              <a:defRPr/>
            </a:lvl5pPr>
            <a:lvl6pPr indent="-304800" lvl="5" marL="2743200" algn="l">
              <a:lnSpc>
                <a:spcPct val="125000"/>
              </a:lnSpc>
              <a:spcBef>
                <a:spcPts val="700"/>
              </a:spcBef>
              <a:spcAft>
                <a:spcPts val="0"/>
              </a:spcAft>
              <a:buSzPts val="1200"/>
              <a:buChar char="﹘"/>
              <a:defRPr/>
            </a:lvl6pPr>
            <a:lvl7pPr indent="-304800" lvl="6" marL="3200400" algn="l">
              <a:lnSpc>
                <a:spcPct val="125000"/>
              </a:lnSpc>
              <a:spcBef>
                <a:spcPts val="700"/>
              </a:spcBef>
              <a:spcAft>
                <a:spcPts val="0"/>
              </a:spcAft>
              <a:buSzPts val="1200"/>
              <a:buChar char="﹘"/>
              <a:defRPr/>
            </a:lvl7pPr>
            <a:lvl8pPr indent="-304800" lvl="7" marL="3657600" algn="l">
              <a:lnSpc>
                <a:spcPct val="125000"/>
              </a:lnSpc>
              <a:spcBef>
                <a:spcPts val="700"/>
              </a:spcBef>
              <a:spcAft>
                <a:spcPts val="0"/>
              </a:spcAft>
              <a:buSzPts val="1200"/>
              <a:buChar char="﹘"/>
              <a:defRPr/>
            </a:lvl8pPr>
            <a:lvl9pPr indent="-304800" lvl="8" marL="4114800" algn="l">
              <a:lnSpc>
                <a:spcPct val="125000"/>
              </a:lnSpc>
              <a:spcBef>
                <a:spcPts val="700"/>
              </a:spcBef>
              <a:spcAft>
                <a:spcPts val="700"/>
              </a:spcAft>
              <a:buSzPts val="1200"/>
              <a:buChar char="﹘"/>
              <a:defRPr/>
            </a:lvl9pPr>
          </a:lstStyle>
          <a:p/>
        </p:txBody>
      </p:sp>
      <p:sp>
        <p:nvSpPr>
          <p:cNvPr id="55" name="Google Shape;55;g1f03e763ce9_0_1067"/>
          <p:cNvSpPr txBox="1"/>
          <p:nvPr>
            <p:ph idx="2" type="subTitle"/>
          </p:nvPr>
        </p:nvSpPr>
        <p:spPr>
          <a:xfrm>
            <a:off x="466350" y="466350"/>
            <a:ext cx="5163300" cy="231600"/>
          </a:xfrm>
          <a:prstGeom prst="rect">
            <a:avLst/>
          </a:prstGeom>
          <a:noFill/>
          <a:ln>
            <a:noFill/>
          </a:ln>
        </p:spPr>
        <p:txBody>
          <a:bodyPr anchorCtr="0" anchor="t" bIns="0" lIns="0" spcFirstLastPara="1" rIns="0" wrap="square" tIns="0">
            <a:noAutofit/>
          </a:bodyPr>
          <a:lstStyle>
            <a:lvl1pPr lvl="0" marR="0" algn="l">
              <a:lnSpc>
                <a:spcPct val="120000"/>
              </a:lnSpc>
              <a:spcBef>
                <a:spcPts val="0"/>
              </a:spcBef>
              <a:spcAft>
                <a:spcPts val="0"/>
              </a:spcAft>
              <a:buSzPts val="1200"/>
              <a:buNone/>
              <a:defRPr sz="1200"/>
            </a:lvl1pPr>
            <a:lvl2pPr lvl="1" algn="l">
              <a:lnSpc>
                <a:spcPct val="120000"/>
              </a:lnSpc>
              <a:spcBef>
                <a:spcPts val="0"/>
              </a:spcBef>
              <a:spcAft>
                <a:spcPts val="0"/>
              </a:spcAft>
              <a:buSzPts val="1200"/>
              <a:buNone/>
              <a:defRPr sz="1200"/>
            </a:lvl2pPr>
            <a:lvl3pPr lvl="2" algn="l">
              <a:lnSpc>
                <a:spcPct val="120000"/>
              </a:lnSpc>
              <a:spcBef>
                <a:spcPts val="0"/>
              </a:spcBef>
              <a:spcAft>
                <a:spcPts val="0"/>
              </a:spcAft>
              <a:buSzPts val="1200"/>
              <a:buNone/>
              <a:defRPr sz="1200"/>
            </a:lvl3pPr>
            <a:lvl4pPr lvl="3" algn="l">
              <a:lnSpc>
                <a:spcPct val="120000"/>
              </a:lnSpc>
              <a:spcBef>
                <a:spcPts val="0"/>
              </a:spcBef>
              <a:spcAft>
                <a:spcPts val="0"/>
              </a:spcAft>
              <a:buSzPts val="1200"/>
              <a:buNone/>
              <a:defRPr sz="1200"/>
            </a:lvl4pPr>
            <a:lvl5pPr lvl="4" algn="l">
              <a:lnSpc>
                <a:spcPct val="120000"/>
              </a:lnSpc>
              <a:spcBef>
                <a:spcPts val="0"/>
              </a:spcBef>
              <a:spcAft>
                <a:spcPts val="0"/>
              </a:spcAft>
              <a:buSzPts val="1200"/>
              <a:buNone/>
              <a:defRPr sz="1200"/>
            </a:lvl5pPr>
            <a:lvl6pPr lvl="5" algn="l">
              <a:lnSpc>
                <a:spcPct val="120000"/>
              </a:lnSpc>
              <a:spcBef>
                <a:spcPts val="0"/>
              </a:spcBef>
              <a:spcAft>
                <a:spcPts val="0"/>
              </a:spcAft>
              <a:buSzPts val="1200"/>
              <a:buNone/>
              <a:defRPr sz="1200"/>
            </a:lvl6pPr>
            <a:lvl7pPr lvl="6" algn="l">
              <a:lnSpc>
                <a:spcPct val="120000"/>
              </a:lnSpc>
              <a:spcBef>
                <a:spcPts val="0"/>
              </a:spcBef>
              <a:spcAft>
                <a:spcPts val="0"/>
              </a:spcAft>
              <a:buSzPts val="1200"/>
              <a:buNone/>
              <a:defRPr sz="1200"/>
            </a:lvl7pPr>
            <a:lvl8pPr lvl="7" algn="l">
              <a:lnSpc>
                <a:spcPct val="120000"/>
              </a:lnSpc>
              <a:spcBef>
                <a:spcPts val="0"/>
              </a:spcBef>
              <a:spcAft>
                <a:spcPts val="0"/>
              </a:spcAft>
              <a:buSzPts val="1200"/>
              <a:buNone/>
              <a:defRPr sz="1200"/>
            </a:lvl8pPr>
            <a:lvl9pPr lvl="8" algn="l">
              <a:lnSpc>
                <a:spcPct val="120000"/>
              </a:lnSpc>
              <a:spcBef>
                <a:spcPts val="0"/>
              </a:spcBef>
              <a:spcAft>
                <a:spcPts val="0"/>
              </a:spcAft>
              <a:buSzPts val="1200"/>
              <a:buNone/>
              <a:defRPr sz="1200"/>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84" Type="http://schemas.openxmlformats.org/officeDocument/2006/relationships/slideLayout" Target="../slideLayouts/slideLayout84.xml"/><Relationship Id="rId83" Type="http://schemas.openxmlformats.org/officeDocument/2006/relationships/slideLayout" Target="../slideLayouts/slideLayout83.xml"/><Relationship Id="rId42" Type="http://schemas.openxmlformats.org/officeDocument/2006/relationships/slideLayout" Target="../slideLayouts/slideLayout42.xml"/><Relationship Id="rId86" Type="http://schemas.openxmlformats.org/officeDocument/2006/relationships/slideLayout" Target="../slideLayouts/slideLayout86.xml"/><Relationship Id="rId41" Type="http://schemas.openxmlformats.org/officeDocument/2006/relationships/slideLayout" Target="../slideLayouts/slideLayout41.xml"/><Relationship Id="rId85" Type="http://schemas.openxmlformats.org/officeDocument/2006/relationships/slideLayout" Target="../slideLayouts/slideLayout85.xml"/><Relationship Id="rId44" Type="http://schemas.openxmlformats.org/officeDocument/2006/relationships/slideLayout" Target="../slideLayouts/slideLayout44.xml"/><Relationship Id="rId88" Type="http://schemas.openxmlformats.org/officeDocument/2006/relationships/theme" Target="../theme/theme1.xml"/><Relationship Id="rId43" Type="http://schemas.openxmlformats.org/officeDocument/2006/relationships/slideLayout" Target="../slideLayouts/slideLayout43.xml"/><Relationship Id="rId87" Type="http://schemas.openxmlformats.org/officeDocument/2006/relationships/slideLayout" Target="../slideLayouts/slideLayout87.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80" Type="http://schemas.openxmlformats.org/officeDocument/2006/relationships/slideLayout" Target="../slideLayouts/slideLayout80.xml"/><Relationship Id="rId82" Type="http://schemas.openxmlformats.org/officeDocument/2006/relationships/slideLayout" Target="../slideLayouts/slideLayout82.xml"/><Relationship Id="rId81" Type="http://schemas.openxmlformats.org/officeDocument/2006/relationships/slideLayout" Target="../slideLayouts/slideLayout8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slideLayout" Target="../slideLayouts/slideLayout4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73" Type="http://schemas.openxmlformats.org/officeDocument/2006/relationships/slideLayout" Target="../slideLayouts/slideLayout73.xml"/><Relationship Id="rId72" Type="http://schemas.openxmlformats.org/officeDocument/2006/relationships/slideLayout" Target="../slideLayouts/slideLayout72.xml"/><Relationship Id="rId31" Type="http://schemas.openxmlformats.org/officeDocument/2006/relationships/slideLayout" Target="../slideLayouts/slideLayout31.xml"/><Relationship Id="rId75" Type="http://schemas.openxmlformats.org/officeDocument/2006/relationships/slideLayout" Target="../slideLayouts/slideLayout75.xml"/><Relationship Id="rId30" Type="http://schemas.openxmlformats.org/officeDocument/2006/relationships/slideLayout" Target="../slideLayouts/slideLayout30.xml"/><Relationship Id="rId74" Type="http://schemas.openxmlformats.org/officeDocument/2006/relationships/slideLayout" Target="../slideLayouts/slideLayout74.xml"/><Relationship Id="rId33" Type="http://schemas.openxmlformats.org/officeDocument/2006/relationships/slideLayout" Target="../slideLayouts/slideLayout33.xml"/><Relationship Id="rId77" Type="http://schemas.openxmlformats.org/officeDocument/2006/relationships/slideLayout" Target="../slideLayouts/slideLayout77.xml"/><Relationship Id="rId32" Type="http://schemas.openxmlformats.org/officeDocument/2006/relationships/slideLayout" Target="../slideLayouts/slideLayout32.xml"/><Relationship Id="rId76" Type="http://schemas.openxmlformats.org/officeDocument/2006/relationships/slideLayout" Target="../slideLayouts/slideLayout76.xml"/><Relationship Id="rId35" Type="http://schemas.openxmlformats.org/officeDocument/2006/relationships/slideLayout" Target="../slideLayouts/slideLayout35.xml"/><Relationship Id="rId79" Type="http://schemas.openxmlformats.org/officeDocument/2006/relationships/slideLayout" Target="../slideLayouts/slideLayout79.xml"/><Relationship Id="rId34" Type="http://schemas.openxmlformats.org/officeDocument/2006/relationships/slideLayout" Target="../slideLayouts/slideLayout34.xml"/><Relationship Id="rId78" Type="http://schemas.openxmlformats.org/officeDocument/2006/relationships/slideLayout" Target="../slideLayouts/slideLayout78.xml"/><Relationship Id="rId71" Type="http://schemas.openxmlformats.org/officeDocument/2006/relationships/slideLayout" Target="../slideLayouts/slideLayout71.xml"/><Relationship Id="rId70" Type="http://schemas.openxmlformats.org/officeDocument/2006/relationships/slideLayout" Target="../slideLayouts/slideLayout70.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62" Type="http://schemas.openxmlformats.org/officeDocument/2006/relationships/slideLayout" Target="../slideLayouts/slideLayout62.xml"/><Relationship Id="rId61" Type="http://schemas.openxmlformats.org/officeDocument/2006/relationships/slideLayout" Target="../slideLayouts/slideLayout61.xml"/><Relationship Id="rId20" Type="http://schemas.openxmlformats.org/officeDocument/2006/relationships/slideLayout" Target="../slideLayouts/slideLayout20.xml"/><Relationship Id="rId64" Type="http://schemas.openxmlformats.org/officeDocument/2006/relationships/slideLayout" Target="../slideLayouts/slideLayout64.xml"/><Relationship Id="rId63" Type="http://schemas.openxmlformats.org/officeDocument/2006/relationships/slideLayout" Target="../slideLayouts/slideLayout63.xml"/><Relationship Id="rId22" Type="http://schemas.openxmlformats.org/officeDocument/2006/relationships/slideLayout" Target="../slideLayouts/slideLayout22.xml"/><Relationship Id="rId66" Type="http://schemas.openxmlformats.org/officeDocument/2006/relationships/slideLayout" Target="../slideLayouts/slideLayout66.xml"/><Relationship Id="rId21" Type="http://schemas.openxmlformats.org/officeDocument/2006/relationships/slideLayout" Target="../slideLayouts/slideLayout21.xml"/><Relationship Id="rId65" Type="http://schemas.openxmlformats.org/officeDocument/2006/relationships/slideLayout" Target="../slideLayouts/slideLayout65.xml"/><Relationship Id="rId24" Type="http://schemas.openxmlformats.org/officeDocument/2006/relationships/slideLayout" Target="../slideLayouts/slideLayout24.xml"/><Relationship Id="rId68" Type="http://schemas.openxmlformats.org/officeDocument/2006/relationships/slideLayout" Target="../slideLayouts/slideLayout68.xml"/><Relationship Id="rId23" Type="http://schemas.openxmlformats.org/officeDocument/2006/relationships/slideLayout" Target="../slideLayouts/slideLayout23.xml"/><Relationship Id="rId67" Type="http://schemas.openxmlformats.org/officeDocument/2006/relationships/slideLayout" Target="../slideLayouts/slideLayout67.xml"/><Relationship Id="rId60" Type="http://schemas.openxmlformats.org/officeDocument/2006/relationships/slideLayout" Target="../slideLayouts/slideLayout60.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69" Type="http://schemas.openxmlformats.org/officeDocument/2006/relationships/slideLayout" Target="../slideLayouts/slideLayout69.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51" Type="http://schemas.openxmlformats.org/officeDocument/2006/relationships/slideLayout" Target="../slideLayouts/slideLayout51.xml"/><Relationship Id="rId50" Type="http://schemas.openxmlformats.org/officeDocument/2006/relationships/slideLayout" Target="../slideLayouts/slideLayout50.xml"/><Relationship Id="rId53" Type="http://schemas.openxmlformats.org/officeDocument/2006/relationships/slideLayout" Target="../slideLayouts/slideLayout53.xml"/><Relationship Id="rId52" Type="http://schemas.openxmlformats.org/officeDocument/2006/relationships/slideLayout" Target="../slideLayouts/slideLayout52.xml"/><Relationship Id="rId11" Type="http://schemas.openxmlformats.org/officeDocument/2006/relationships/slideLayout" Target="../slideLayouts/slideLayout11.xml"/><Relationship Id="rId55" Type="http://schemas.openxmlformats.org/officeDocument/2006/relationships/slideLayout" Target="../slideLayouts/slideLayout55.xml"/><Relationship Id="rId10" Type="http://schemas.openxmlformats.org/officeDocument/2006/relationships/slideLayout" Target="../slideLayouts/slideLayout10.xml"/><Relationship Id="rId54" Type="http://schemas.openxmlformats.org/officeDocument/2006/relationships/slideLayout" Target="../slideLayouts/slideLayout54.xml"/><Relationship Id="rId13" Type="http://schemas.openxmlformats.org/officeDocument/2006/relationships/slideLayout" Target="../slideLayouts/slideLayout13.xml"/><Relationship Id="rId57" Type="http://schemas.openxmlformats.org/officeDocument/2006/relationships/slideLayout" Target="../slideLayouts/slideLayout57.xml"/><Relationship Id="rId12" Type="http://schemas.openxmlformats.org/officeDocument/2006/relationships/slideLayout" Target="../slideLayouts/slideLayout12.xml"/><Relationship Id="rId56" Type="http://schemas.openxmlformats.org/officeDocument/2006/relationships/slideLayout" Target="../slideLayouts/slideLayout56.xml"/><Relationship Id="rId15" Type="http://schemas.openxmlformats.org/officeDocument/2006/relationships/slideLayout" Target="../slideLayouts/slideLayout15.xml"/><Relationship Id="rId59" Type="http://schemas.openxmlformats.org/officeDocument/2006/relationships/slideLayout" Target="../slideLayouts/slideLayout59.xml"/><Relationship Id="rId14" Type="http://schemas.openxmlformats.org/officeDocument/2006/relationships/slideLayout" Target="../slideLayouts/slideLayout14.xml"/><Relationship Id="rId58" Type="http://schemas.openxmlformats.org/officeDocument/2006/relationships/slideLayout" Target="../slideLayouts/slideLayout5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FFFFFF"/>
        </a:solidFill>
      </p:bgPr>
    </p:bg>
    <p:spTree>
      <p:nvGrpSpPr>
        <p:cNvPr id="5" name="Shape 5"/>
        <p:cNvGrpSpPr/>
        <p:nvPr/>
      </p:nvGrpSpPr>
      <p:grpSpPr>
        <a:xfrm>
          <a:off x="0" y="0"/>
          <a:ext cx="0" cy="0"/>
          <a:chOff x="0" y="0"/>
          <a:chExt cx="0" cy="0"/>
        </a:xfrm>
      </p:grpSpPr>
      <p:sp>
        <p:nvSpPr>
          <p:cNvPr id="6" name="Google Shape;6;g1f03e763ce9_0_649"/>
          <p:cNvSpPr txBox="1"/>
          <p:nvPr>
            <p:ph type="title"/>
          </p:nvPr>
        </p:nvSpPr>
        <p:spPr>
          <a:xfrm>
            <a:off x="466350" y="466350"/>
            <a:ext cx="5149500" cy="1140000"/>
          </a:xfrm>
          <a:prstGeom prst="rect">
            <a:avLst/>
          </a:prstGeom>
          <a:noFill/>
          <a:ln>
            <a:noFill/>
          </a:ln>
        </p:spPr>
        <p:txBody>
          <a:bodyPr anchorCtr="0" anchor="b" bIns="0" lIns="0" spcFirstLastPara="1" rIns="0" wrap="square" tIns="0">
            <a:noAutofit/>
          </a:bodyPr>
          <a:lstStyle>
            <a:lvl1pPr lvl="0" marR="0" rtl="0" algn="l">
              <a:lnSpc>
                <a:spcPct val="100000"/>
              </a:lnSpc>
              <a:spcBef>
                <a:spcPts val="0"/>
              </a:spcBef>
              <a:spcAft>
                <a:spcPts val="0"/>
              </a:spcAft>
              <a:buClr>
                <a:schemeClr val="dk1"/>
              </a:buClr>
              <a:buSzPts val="3700"/>
              <a:buFont typeface="Optimistic Display Medium"/>
              <a:buNone/>
              <a:defRPr b="0" i="0" sz="3700" u="none" cap="none" strike="noStrike">
                <a:solidFill>
                  <a:schemeClr val="dk1"/>
                </a:solidFill>
                <a:latin typeface="Optimistic Display Medium"/>
                <a:ea typeface="Optimistic Display Medium"/>
                <a:cs typeface="Optimistic Display Medium"/>
                <a:sym typeface="Optimistic Display Medium"/>
              </a:defRPr>
            </a:lvl1pPr>
            <a:lvl2pPr lvl="1" marR="0" rtl="0" algn="l">
              <a:lnSpc>
                <a:spcPct val="100000"/>
              </a:lnSpc>
              <a:spcBef>
                <a:spcPts val="0"/>
              </a:spcBef>
              <a:spcAft>
                <a:spcPts val="0"/>
              </a:spcAft>
              <a:buClr>
                <a:schemeClr val="dk1"/>
              </a:buClr>
              <a:buSzPts val="3700"/>
              <a:buFont typeface="Optimistic Display Medium"/>
              <a:buNone/>
              <a:defRPr b="0" i="0" sz="3700" u="none" cap="none" strike="noStrike">
                <a:solidFill>
                  <a:schemeClr val="dk1"/>
                </a:solidFill>
                <a:latin typeface="Optimistic Display Medium"/>
                <a:ea typeface="Optimistic Display Medium"/>
                <a:cs typeface="Optimistic Display Medium"/>
                <a:sym typeface="Optimistic Display Medium"/>
              </a:defRPr>
            </a:lvl2pPr>
            <a:lvl3pPr lvl="2" marR="0" rtl="0" algn="l">
              <a:lnSpc>
                <a:spcPct val="100000"/>
              </a:lnSpc>
              <a:spcBef>
                <a:spcPts val="0"/>
              </a:spcBef>
              <a:spcAft>
                <a:spcPts val="0"/>
              </a:spcAft>
              <a:buClr>
                <a:schemeClr val="dk1"/>
              </a:buClr>
              <a:buSzPts val="3700"/>
              <a:buFont typeface="Optimistic Display Medium"/>
              <a:buNone/>
              <a:defRPr b="0" i="0" sz="3700" u="none" cap="none" strike="noStrike">
                <a:solidFill>
                  <a:schemeClr val="dk1"/>
                </a:solidFill>
                <a:latin typeface="Optimistic Display Medium"/>
                <a:ea typeface="Optimistic Display Medium"/>
                <a:cs typeface="Optimistic Display Medium"/>
                <a:sym typeface="Optimistic Display Medium"/>
              </a:defRPr>
            </a:lvl3pPr>
            <a:lvl4pPr lvl="3" marR="0" rtl="0" algn="l">
              <a:lnSpc>
                <a:spcPct val="100000"/>
              </a:lnSpc>
              <a:spcBef>
                <a:spcPts val="0"/>
              </a:spcBef>
              <a:spcAft>
                <a:spcPts val="0"/>
              </a:spcAft>
              <a:buClr>
                <a:schemeClr val="dk1"/>
              </a:buClr>
              <a:buSzPts val="3700"/>
              <a:buFont typeface="Optimistic Display Medium"/>
              <a:buNone/>
              <a:defRPr b="0" i="0" sz="3700" u="none" cap="none" strike="noStrike">
                <a:solidFill>
                  <a:schemeClr val="dk1"/>
                </a:solidFill>
                <a:latin typeface="Optimistic Display Medium"/>
                <a:ea typeface="Optimistic Display Medium"/>
                <a:cs typeface="Optimistic Display Medium"/>
                <a:sym typeface="Optimistic Display Medium"/>
              </a:defRPr>
            </a:lvl4pPr>
            <a:lvl5pPr lvl="4" marR="0" rtl="0" algn="l">
              <a:lnSpc>
                <a:spcPct val="100000"/>
              </a:lnSpc>
              <a:spcBef>
                <a:spcPts val="0"/>
              </a:spcBef>
              <a:spcAft>
                <a:spcPts val="0"/>
              </a:spcAft>
              <a:buClr>
                <a:schemeClr val="dk1"/>
              </a:buClr>
              <a:buSzPts val="3700"/>
              <a:buFont typeface="Optimistic Display Medium"/>
              <a:buNone/>
              <a:defRPr b="0" i="0" sz="3700" u="none" cap="none" strike="noStrike">
                <a:solidFill>
                  <a:schemeClr val="dk1"/>
                </a:solidFill>
                <a:latin typeface="Optimistic Display Medium"/>
                <a:ea typeface="Optimistic Display Medium"/>
                <a:cs typeface="Optimistic Display Medium"/>
                <a:sym typeface="Optimistic Display Medium"/>
              </a:defRPr>
            </a:lvl5pPr>
            <a:lvl6pPr lvl="5" marR="0" rtl="0" algn="l">
              <a:lnSpc>
                <a:spcPct val="100000"/>
              </a:lnSpc>
              <a:spcBef>
                <a:spcPts val="0"/>
              </a:spcBef>
              <a:spcAft>
                <a:spcPts val="0"/>
              </a:spcAft>
              <a:buClr>
                <a:schemeClr val="dk1"/>
              </a:buClr>
              <a:buSzPts val="3700"/>
              <a:buFont typeface="Optimistic Display Medium"/>
              <a:buNone/>
              <a:defRPr b="0" i="0" sz="3700" u="none" cap="none" strike="noStrike">
                <a:solidFill>
                  <a:schemeClr val="dk1"/>
                </a:solidFill>
                <a:latin typeface="Optimistic Display Medium"/>
                <a:ea typeface="Optimistic Display Medium"/>
                <a:cs typeface="Optimistic Display Medium"/>
                <a:sym typeface="Optimistic Display Medium"/>
              </a:defRPr>
            </a:lvl6pPr>
            <a:lvl7pPr lvl="6" marR="0" rtl="0" algn="l">
              <a:lnSpc>
                <a:spcPct val="100000"/>
              </a:lnSpc>
              <a:spcBef>
                <a:spcPts val="0"/>
              </a:spcBef>
              <a:spcAft>
                <a:spcPts val="0"/>
              </a:spcAft>
              <a:buClr>
                <a:schemeClr val="dk1"/>
              </a:buClr>
              <a:buSzPts val="3700"/>
              <a:buFont typeface="Optimistic Display Medium"/>
              <a:buNone/>
              <a:defRPr b="0" i="0" sz="3700" u="none" cap="none" strike="noStrike">
                <a:solidFill>
                  <a:schemeClr val="dk1"/>
                </a:solidFill>
                <a:latin typeface="Optimistic Display Medium"/>
                <a:ea typeface="Optimistic Display Medium"/>
                <a:cs typeface="Optimistic Display Medium"/>
                <a:sym typeface="Optimistic Display Medium"/>
              </a:defRPr>
            </a:lvl7pPr>
            <a:lvl8pPr lvl="7" marR="0" rtl="0" algn="l">
              <a:lnSpc>
                <a:spcPct val="100000"/>
              </a:lnSpc>
              <a:spcBef>
                <a:spcPts val="0"/>
              </a:spcBef>
              <a:spcAft>
                <a:spcPts val="0"/>
              </a:spcAft>
              <a:buClr>
                <a:schemeClr val="dk1"/>
              </a:buClr>
              <a:buSzPts val="3700"/>
              <a:buFont typeface="Optimistic Display Medium"/>
              <a:buNone/>
              <a:defRPr b="0" i="0" sz="3700" u="none" cap="none" strike="noStrike">
                <a:solidFill>
                  <a:schemeClr val="dk1"/>
                </a:solidFill>
                <a:latin typeface="Optimistic Display Medium"/>
                <a:ea typeface="Optimistic Display Medium"/>
                <a:cs typeface="Optimistic Display Medium"/>
                <a:sym typeface="Optimistic Display Medium"/>
              </a:defRPr>
            </a:lvl8pPr>
            <a:lvl9pPr lvl="8" marR="0" rtl="0" algn="l">
              <a:lnSpc>
                <a:spcPct val="100000"/>
              </a:lnSpc>
              <a:spcBef>
                <a:spcPts val="0"/>
              </a:spcBef>
              <a:spcAft>
                <a:spcPts val="0"/>
              </a:spcAft>
              <a:buClr>
                <a:schemeClr val="dk1"/>
              </a:buClr>
              <a:buSzPts val="3700"/>
              <a:buFont typeface="Optimistic Display Medium"/>
              <a:buNone/>
              <a:defRPr b="0" i="0" sz="3700" u="none" cap="none" strike="noStrike">
                <a:solidFill>
                  <a:schemeClr val="dk1"/>
                </a:solidFill>
                <a:latin typeface="Optimistic Display Medium"/>
                <a:ea typeface="Optimistic Display Medium"/>
                <a:cs typeface="Optimistic Display Medium"/>
                <a:sym typeface="Optimistic Display Medium"/>
              </a:defRPr>
            </a:lvl9pPr>
          </a:lstStyle>
          <a:p/>
        </p:txBody>
      </p:sp>
      <p:sp>
        <p:nvSpPr>
          <p:cNvPr id="7" name="Google Shape;7;g1f03e763ce9_0_649"/>
          <p:cNvSpPr txBox="1"/>
          <p:nvPr>
            <p:ph idx="1" type="body"/>
          </p:nvPr>
        </p:nvSpPr>
        <p:spPr>
          <a:xfrm>
            <a:off x="466350" y="2584700"/>
            <a:ext cx="5149500" cy="3807000"/>
          </a:xfrm>
          <a:prstGeom prst="rect">
            <a:avLst/>
          </a:prstGeom>
          <a:noFill/>
          <a:ln>
            <a:noFill/>
          </a:ln>
        </p:spPr>
        <p:txBody>
          <a:bodyPr anchorCtr="0" anchor="t" bIns="0" lIns="0" spcFirstLastPara="1" rIns="0" wrap="square" tIns="0">
            <a:noAutofit/>
          </a:bodyPr>
          <a:lstStyle>
            <a:lvl1pPr indent="-304800" lvl="0" marL="457200" marR="0" rtl="0" algn="l">
              <a:lnSpc>
                <a:spcPct val="125000"/>
              </a:lnSpc>
              <a:spcBef>
                <a:spcPts val="0"/>
              </a:spcBef>
              <a:spcAft>
                <a:spcPts val="0"/>
              </a:spcAft>
              <a:buClr>
                <a:schemeClr val="dk1"/>
              </a:buClr>
              <a:buSzPts val="1200"/>
              <a:buFont typeface="Optimistic Text"/>
              <a:buChar char="•"/>
              <a:defRPr b="0" i="0" sz="1200" u="none" cap="none" strike="noStrike">
                <a:solidFill>
                  <a:schemeClr val="dk1"/>
                </a:solidFill>
                <a:latin typeface="Optimistic Text"/>
                <a:ea typeface="Optimistic Text"/>
                <a:cs typeface="Optimistic Text"/>
                <a:sym typeface="Optimistic Text"/>
              </a:defRPr>
            </a:lvl1pPr>
            <a:lvl2pPr indent="-304800" lvl="1" marL="914400" marR="0" rtl="0" algn="l">
              <a:lnSpc>
                <a:spcPct val="125000"/>
              </a:lnSpc>
              <a:spcBef>
                <a:spcPts val="700"/>
              </a:spcBef>
              <a:spcAft>
                <a:spcPts val="0"/>
              </a:spcAft>
              <a:buClr>
                <a:schemeClr val="dk1"/>
              </a:buClr>
              <a:buSzPts val="1200"/>
              <a:buFont typeface="Optimistic Text"/>
              <a:buChar char="﹘"/>
              <a:defRPr b="0" i="0" sz="1200" u="none" cap="none" strike="noStrike">
                <a:solidFill>
                  <a:schemeClr val="dk1"/>
                </a:solidFill>
                <a:latin typeface="Optimistic Text"/>
                <a:ea typeface="Optimistic Text"/>
                <a:cs typeface="Optimistic Text"/>
                <a:sym typeface="Optimistic Text"/>
              </a:defRPr>
            </a:lvl2pPr>
            <a:lvl3pPr indent="-304800" lvl="2" marL="1371600" marR="0" rtl="0" algn="l">
              <a:lnSpc>
                <a:spcPct val="125000"/>
              </a:lnSpc>
              <a:spcBef>
                <a:spcPts val="700"/>
              </a:spcBef>
              <a:spcAft>
                <a:spcPts val="0"/>
              </a:spcAft>
              <a:buClr>
                <a:schemeClr val="dk1"/>
              </a:buClr>
              <a:buSzPts val="1200"/>
              <a:buFont typeface="Optimistic Text"/>
              <a:buChar char="﹘"/>
              <a:defRPr b="0" i="0" sz="1200" u="none" cap="none" strike="noStrike">
                <a:solidFill>
                  <a:schemeClr val="dk1"/>
                </a:solidFill>
                <a:latin typeface="Optimistic Text"/>
                <a:ea typeface="Optimistic Text"/>
                <a:cs typeface="Optimistic Text"/>
                <a:sym typeface="Optimistic Text"/>
              </a:defRPr>
            </a:lvl3pPr>
            <a:lvl4pPr indent="-304800" lvl="3" marL="1828800" marR="0" rtl="0" algn="l">
              <a:lnSpc>
                <a:spcPct val="125000"/>
              </a:lnSpc>
              <a:spcBef>
                <a:spcPts val="700"/>
              </a:spcBef>
              <a:spcAft>
                <a:spcPts val="0"/>
              </a:spcAft>
              <a:buClr>
                <a:schemeClr val="dk1"/>
              </a:buClr>
              <a:buSzPts val="1200"/>
              <a:buFont typeface="Optimistic Text"/>
              <a:buChar char="﹘"/>
              <a:defRPr b="0" i="0" sz="1200" u="none" cap="none" strike="noStrike">
                <a:solidFill>
                  <a:schemeClr val="dk1"/>
                </a:solidFill>
                <a:latin typeface="Optimistic Text"/>
                <a:ea typeface="Optimistic Text"/>
                <a:cs typeface="Optimistic Text"/>
                <a:sym typeface="Optimistic Text"/>
              </a:defRPr>
            </a:lvl4pPr>
            <a:lvl5pPr indent="-304800" lvl="4" marL="2286000" marR="0" rtl="0" algn="l">
              <a:lnSpc>
                <a:spcPct val="125000"/>
              </a:lnSpc>
              <a:spcBef>
                <a:spcPts val="700"/>
              </a:spcBef>
              <a:spcAft>
                <a:spcPts val="0"/>
              </a:spcAft>
              <a:buClr>
                <a:schemeClr val="dk1"/>
              </a:buClr>
              <a:buSzPts val="1200"/>
              <a:buFont typeface="Optimistic Text"/>
              <a:buChar char="﹘"/>
              <a:defRPr b="0" i="0" sz="1200" u="none" cap="none" strike="noStrike">
                <a:solidFill>
                  <a:schemeClr val="dk1"/>
                </a:solidFill>
                <a:latin typeface="Optimistic Text"/>
                <a:ea typeface="Optimistic Text"/>
                <a:cs typeface="Optimistic Text"/>
                <a:sym typeface="Optimistic Text"/>
              </a:defRPr>
            </a:lvl5pPr>
            <a:lvl6pPr indent="-304800" lvl="5" marL="2743200" marR="0" rtl="0" algn="l">
              <a:lnSpc>
                <a:spcPct val="125000"/>
              </a:lnSpc>
              <a:spcBef>
                <a:spcPts val="700"/>
              </a:spcBef>
              <a:spcAft>
                <a:spcPts val="0"/>
              </a:spcAft>
              <a:buClr>
                <a:schemeClr val="dk1"/>
              </a:buClr>
              <a:buSzPts val="1200"/>
              <a:buFont typeface="Optimistic Text"/>
              <a:buChar char="﹘"/>
              <a:defRPr b="0" i="0" sz="1200" u="none" cap="none" strike="noStrike">
                <a:solidFill>
                  <a:schemeClr val="dk1"/>
                </a:solidFill>
                <a:latin typeface="Optimistic Text"/>
                <a:ea typeface="Optimistic Text"/>
                <a:cs typeface="Optimistic Text"/>
                <a:sym typeface="Optimistic Text"/>
              </a:defRPr>
            </a:lvl6pPr>
            <a:lvl7pPr indent="-304800" lvl="6" marL="3200400" marR="0" rtl="0" algn="l">
              <a:lnSpc>
                <a:spcPct val="125000"/>
              </a:lnSpc>
              <a:spcBef>
                <a:spcPts val="700"/>
              </a:spcBef>
              <a:spcAft>
                <a:spcPts val="0"/>
              </a:spcAft>
              <a:buClr>
                <a:schemeClr val="dk1"/>
              </a:buClr>
              <a:buSzPts val="1200"/>
              <a:buFont typeface="Optimistic Text"/>
              <a:buChar char="﹘"/>
              <a:defRPr b="0" i="0" sz="1200" u="none" cap="none" strike="noStrike">
                <a:solidFill>
                  <a:schemeClr val="dk1"/>
                </a:solidFill>
                <a:latin typeface="Optimistic Text"/>
                <a:ea typeface="Optimistic Text"/>
                <a:cs typeface="Optimistic Text"/>
                <a:sym typeface="Optimistic Text"/>
              </a:defRPr>
            </a:lvl7pPr>
            <a:lvl8pPr indent="-304800" lvl="7" marL="3657600" marR="0" rtl="0" algn="l">
              <a:lnSpc>
                <a:spcPct val="125000"/>
              </a:lnSpc>
              <a:spcBef>
                <a:spcPts val="700"/>
              </a:spcBef>
              <a:spcAft>
                <a:spcPts val="0"/>
              </a:spcAft>
              <a:buClr>
                <a:schemeClr val="dk1"/>
              </a:buClr>
              <a:buSzPts val="1200"/>
              <a:buFont typeface="Optimistic Text"/>
              <a:buChar char="﹘"/>
              <a:defRPr b="0" i="0" sz="1200" u="none" cap="none" strike="noStrike">
                <a:solidFill>
                  <a:schemeClr val="dk1"/>
                </a:solidFill>
                <a:latin typeface="Optimistic Text"/>
                <a:ea typeface="Optimistic Text"/>
                <a:cs typeface="Optimistic Text"/>
                <a:sym typeface="Optimistic Text"/>
              </a:defRPr>
            </a:lvl8pPr>
            <a:lvl9pPr indent="-304800" lvl="8" marL="4114800" marR="0" rtl="0" algn="l">
              <a:lnSpc>
                <a:spcPct val="125000"/>
              </a:lnSpc>
              <a:spcBef>
                <a:spcPts val="700"/>
              </a:spcBef>
              <a:spcAft>
                <a:spcPts val="700"/>
              </a:spcAft>
              <a:buClr>
                <a:schemeClr val="dk1"/>
              </a:buClr>
              <a:buSzPts val="1200"/>
              <a:buFont typeface="Optimistic Text"/>
              <a:buChar char="﹘"/>
              <a:defRPr b="0" i="0" sz="1200" u="none" cap="none" strike="noStrike">
                <a:solidFill>
                  <a:schemeClr val="dk1"/>
                </a:solidFill>
                <a:latin typeface="Optimistic Text"/>
                <a:ea typeface="Optimistic Text"/>
                <a:cs typeface="Optimistic Text"/>
                <a:sym typeface="Optimistic Text"/>
              </a:defRPr>
            </a:lvl9pPr>
          </a:lstStyle>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 id="2147483702" r:id="rId54"/>
    <p:sldLayoutId id="2147483703" r:id="rId55"/>
    <p:sldLayoutId id="2147483704" r:id="rId56"/>
    <p:sldLayoutId id="2147483705" r:id="rId57"/>
    <p:sldLayoutId id="2147483706" r:id="rId58"/>
    <p:sldLayoutId id="2147483707" r:id="rId59"/>
    <p:sldLayoutId id="2147483708" r:id="rId60"/>
    <p:sldLayoutId id="2147483709" r:id="rId61"/>
    <p:sldLayoutId id="2147483710" r:id="rId62"/>
    <p:sldLayoutId id="2147483711" r:id="rId63"/>
    <p:sldLayoutId id="2147483712" r:id="rId64"/>
    <p:sldLayoutId id="2147483713" r:id="rId65"/>
    <p:sldLayoutId id="2147483714" r:id="rId66"/>
    <p:sldLayoutId id="2147483715" r:id="rId67"/>
    <p:sldLayoutId id="2147483716" r:id="rId68"/>
    <p:sldLayoutId id="2147483717" r:id="rId69"/>
    <p:sldLayoutId id="2147483718" r:id="rId70"/>
    <p:sldLayoutId id="2147483719" r:id="rId71"/>
    <p:sldLayoutId id="2147483720" r:id="rId72"/>
    <p:sldLayoutId id="2147483721" r:id="rId73"/>
    <p:sldLayoutId id="2147483722" r:id="rId74"/>
    <p:sldLayoutId id="2147483723" r:id="rId75"/>
    <p:sldLayoutId id="2147483724" r:id="rId76"/>
    <p:sldLayoutId id="2147483725" r:id="rId77"/>
    <p:sldLayoutId id="2147483726" r:id="rId78"/>
    <p:sldLayoutId id="2147483727" r:id="rId79"/>
    <p:sldLayoutId id="2147483728" r:id="rId80"/>
    <p:sldLayoutId id="2147483729" r:id="rId81"/>
    <p:sldLayoutId id="2147483730" r:id="rId82"/>
    <p:sldLayoutId id="2147483731" r:id="rId83"/>
    <p:sldLayoutId id="2147483732" r:id="rId84"/>
    <p:sldLayoutId id="2147483733" r:id="rId85"/>
    <p:sldLayoutId id="2147483734" r:id="rId86"/>
    <p:sldLayoutId id="2147483735" r:id="rId87"/>
  </p:sldLayoutIdLst>
  <p:transition spd="slow">
    <p:fade/>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2160">
          <p15:clr>
            <a:srgbClr val="EA4335"/>
          </p15:clr>
        </p15:guide>
        <p15:guide id="2" pos="3840">
          <p15:clr>
            <a:srgbClr val="EA4335"/>
          </p15:clr>
        </p15:guide>
        <p15:guide id="3" pos="294">
          <p15:clr>
            <a:srgbClr val="EA4335"/>
          </p15:clr>
        </p15:guide>
        <p15:guide id="4" orient="horz" pos="294">
          <p15:clr>
            <a:srgbClr val="EA4335"/>
          </p15:clr>
        </p15:guide>
        <p15:guide id="5" pos="7386">
          <p15:clr>
            <a:srgbClr val="EA4335"/>
          </p15:clr>
        </p15:guide>
        <p15:guide id="6" orient="horz" pos="4026">
          <p15:clr>
            <a:srgbClr val="EA4335"/>
          </p15:clr>
        </p15:guide>
        <p15:guide id="7" pos="885">
          <p15:clr>
            <a:srgbClr val="EA4335"/>
          </p15:clr>
        </p15:guide>
        <p15:guide id="8" pos="1476">
          <p15:clr>
            <a:srgbClr val="EA4335"/>
          </p15:clr>
        </p15:guide>
        <p15:guide id="9" pos="2068">
          <p15:clr>
            <a:srgbClr val="EA4335"/>
          </p15:clr>
        </p15:guide>
        <p15:guide id="10" pos="2659">
          <p15:clr>
            <a:srgbClr val="EA4335"/>
          </p15:clr>
        </p15:guide>
        <p15:guide id="11" pos="3251">
          <p15:clr>
            <a:srgbClr val="EA4335"/>
          </p15:clr>
        </p15:guide>
        <p15:guide id="12" pos="4433">
          <p15:clr>
            <a:srgbClr val="EA4335"/>
          </p15:clr>
        </p15:guide>
        <p15:guide id="13" pos="5025">
          <p15:clr>
            <a:srgbClr val="EA4335"/>
          </p15:clr>
        </p15:guide>
        <p15:guide id="14" pos="5616">
          <p15:clr>
            <a:srgbClr val="EA4335"/>
          </p15:clr>
        </p15:guide>
        <p15:guide id="15" pos="6207">
          <p15:clr>
            <a:srgbClr val="EA4335"/>
          </p15:clr>
        </p15:guide>
        <p15:guide id="16" pos="6799">
          <p15:clr>
            <a:srgbClr val="EA4335"/>
          </p15:clr>
        </p15:guide>
        <p15:guide id="17" pos="589">
          <p15:clr>
            <a:srgbClr val="EA4335"/>
          </p15:clr>
        </p15:guide>
        <p15:guide id="18" pos="1181">
          <p15:clr>
            <a:srgbClr val="EA4335"/>
          </p15:clr>
        </p15:guide>
        <p15:guide id="19" pos="1772">
          <p15:clr>
            <a:srgbClr val="EA4335"/>
          </p15:clr>
        </p15:guide>
        <p15:guide id="20" pos="2364">
          <p15:clr>
            <a:srgbClr val="EA4335"/>
          </p15:clr>
        </p15:guide>
        <p15:guide id="21" pos="2955">
          <p15:clr>
            <a:srgbClr val="EA4335"/>
          </p15:clr>
        </p15:guide>
        <p15:guide id="22" pos="3546">
          <p15:clr>
            <a:srgbClr val="EA4335"/>
          </p15:clr>
        </p15:guide>
        <p15:guide id="23" pos="4138">
          <p15:clr>
            <a:srgbClr val="EA4335"/>
          </p15:clr>
        </p15:guide>
        <p15:guide id="24" pos="4729">
          <p15:clr>
            <a:srgbClr val="EA4335"/>
          </p15:clr>
        </p15:guide>
        <p15:guide id="25" pos="5320">
          <p15:clr>
            <a:srgbClr val="EA4335"/>
          </p15:clr>
        </p15:guide>
        <p15:guide id="26" pos="5912">
          <p15:clr>
            <a:srgbClr val="EA4335"/>
          </p15:clr>
        </p15:guide>
        <p15:guide id="27" pos="6503">
          <p15:clr>
            <a:srgbClr val="EA4335"/>
          </p15:clr>
        </p15:guide>
        <p15:guide id="28" pos="7094">
          <p15:clr>
            <a:srgbClr val="EA4335"/>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9.jpg"/><Relationship Id="rId4" Type="http://schemas.openxmlformats.org/officeDocument/2006/relationships/image" Target="../media/image1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1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20.png"/><Relationship Id="rId4" Type="http://schemas.openxmlformats.org/officeDocument/2006/relationships/image" Target="../media/image12.png"/><Relationship Id="rId5"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2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image" Target="../media/image23.png"/><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image" Target="../media/image23.png"/><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 Id="rId3" Type="http://schemas.openxmlformats.org/officeDocument/2006/relationships/image" Target="../media/image23.png"/><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 Id="rId3" Type="http://schemas.openxmlformats.org/officeDocument/2006/relationships/image" Target="../media/image2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 Id="rId3" Type="http://schemas.openxmlformats.org/officeDocument/2006/relationships/image" Target="../media/image29.png"/><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 Id="rId3" Type="http://schemas.openxmlformats.org/officeDocument/2006/relationships/image" Target="../media/image25.png"/><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 Id="rId3" Type="http://schemas.openxmlformats.org/officeDocument/2006/relationships/image" Target="../media/image24.png"/><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 Id="rId3" Type="http://schemas.openxmlformats.org/officeDocument/2006/relationships/hyperlink" Target="https://pytorch.org/get-started/pytorch-2.0/" TargetMode="External"/><Relationship Id="rId4" Type="http://schemas.openxmlformats.org/officeDocument/2006/relationships/hyperlink" Target="https://pytorch.org/blog/pytorch-conference-2023/" TargetMode="External"/><Relationship Id="rId5" Type="http://schemas.openxmlformats.org/officeDocument/2006/relationships/hyperlink" Target="https://github.com/pytorch/pytorch/tree/master/torch/_inductor" TargetMode="External"/><Relationship Id="rId6" Type="http://schemas.openxmlformats.org/officeDocument/2006/relationships/hyperlink" Target="mailto:divyavenkat@meta.com"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5" name="Shape 605"/>
        <p:cNvGrpSpPr/>
        <p:nvPr/>
      </p:nvGrpSpPr>
      <p:grpSpPr>
        <a:xfrm>
          <a:off x="0" y="0"/>
          <a:ext cx="0" cy="0"/>
          <a:chOff x="0" y="0"/>
          <a:chExt cx="0" cy="0"/>
        </a:xfrm>
      </p:grpSpPr>
      <p:sp>
        <p:nvSpPr>
          <p:cNvPr id="606" name="Google Shape;606;p34"/>
          <p:cNvSpPr txBox="1"/>
          <p:nvPr/>
        </p:nvSpPr>
        <p:spPr>
          <a:xfrm>
            <a:off x="7772456" y="4555368"/>
            <a:ext cx="3705000" cy="917700"/>
          </a:xfrm>
          <a:prstGeom prst="rect">
            <a:avLst/>
          </a:prstGeom>
          <a:noFill/>
          <a:ln>
            <a:noFill/>
          </a:ln>
        </p:spPr>
        <p:txBody>
          <a:bodyPr anchorCtr="0" anchor="t" bIns="0" lIns="0" spcFirstLastPara="1" rIns="0" wrap="square" tIns="0">
            <a:noAutofit/>
          </a:bodyPr>
          <a:lstStyle/>
          <a:p>
            <a:pPr indent="0" lvl="0" marL="0" marR="0" rtl="0" algn="l">
              <a:lnSpc>
                <a:spcPct val="150000"/>
              </a:lnSpc>
              <a:spcBef>
                <a:spcPts val="0"/>
              </a:spcBef>
              <a:spcAft>
                <a:spcPts val="0"/>
              </a:spcAft>
              <a:buClr>
                <a:srgbClr val="FFFFFF"/>
              </a:buClr>
              <a:buSzPts val="1600"/>
              <a:buFont typeface="Arial"/>
              <a:buNone/>
            </a:pPr>
            <a:r>
              <a:rPr lang="en-US" sz="1200">
                <a:solidFill>
                  <a:srgbClr val="471FB1"/>
                </a:solidFill>
                <a:latin typeface="Verdana"/>
                <a:ea typeface="Verdana"/>
                <a:cs typeface="Verdana"/>
                <a:sym typeface="Verdana"/>
              </a:rPr>
              <a:t>Horace He</a:t>
            </a:r>
            <a:endParaRPr b="0" i="0" sz="1400" u="none" cap="none" strike="noStrike">
              <a:solidFill>
                <a:srgbClr val="000000"/>
              </a:solidFill>
              <a:latin typeface="Arial"/>
              <a:ea typeface="Arial"/>
              <a:cs typeface="Arial"/>
              <a:sym typeface="Arial"/>
            </a:endParaRPr>
          </a:p>
          <a:p>
            <a:pPr indent="0" lvl="0" marL="0" marR="0" rtl="0" algn="l">
              <a:lnSpc>
                <a:spcPct val="150000"/>
              </a:lnSpc>
              <a:spcBef>
                <a:spcPts val="0"/>
              </a:spcBef>
              <a:spcAft>
                <a:spcPts val="0"/>
              </a:spcAft>
              <a:buClr>
                <a:srgbClr val="000000"/>
              </a:buClr>
              <a:buSzPts val="1000"/>
              <a:buFont typeface="Arial"/>
              <a:buNone/>
            </a:pPr>
            <a:r>
              <a:rPr lang="en-US" sz="1000">
                <a:solidFill>
                  <a:srgbClr val="471FB1"/>
                </a:solidFill>
                <a:latin typeface="Verdana"/>
                <a:ea typeface="Verdana"/>
                <a:cs typeface="Verdana"/>
                <a:sym typeface="Verdana"/>
              </a:rPr>
              <a:t>Software Engineer</a:t>
            </a:r>
            <a:r>
              <a:rPr b="0" i="0" lang="en-US" sz="1400" u="none" cap="none" strike="noStrike">
                <a:solidFill>
                  <a:srgbClr val="000000"/>
                </a:solidFill>
                <a:latin typeface="Arial"/>
                <a:ea typeface="Arial"/>
                <a:cs typeface="Arial"/>
                <a:sym typeface="Arial"/>
              </a:rPr>
              <a:t>, </a:t>
            </a:r>
            <a:r>
              <a:rPr b="0" i="0" lang="en-US" sz="1000" u="none" cap="none" strike="noStrike">
                <a:solidFill>
                  <a:srgbClr val="471FB1"/>
                </a:solidFill>
                <a:latin typeface="Verdana"/>
                <a:ea typeface="Verdana"/>
                <a:cs typeface="Verdana"/>
                <a:sym typeface="Verdana"/>
              </a:rPr>
              <a:t>Meta</a:t>
            </a:r>
            <a:endParaRPr b="0" i="0" sz="1600" u="none" cap="none" strike="noStrike">
              <a:solidFill>
                <a:srgbClr val="471FB1"/>
              </a:solidFill>
              <a:latin typeface="Verdana"/>
              <a:ea typeface="Verdana"/>
              <a:cs typeface="Verdana"/>
              <a:sym typeface="Verdana"/>
            </a:endParaRPr>
          </a:p>
        </p:txBody>
      </p:sp>
      <p:sp>
        <p:nvSpPr>
          <p:cNvPr id="607" name="Google Shape;607;p34"/>
          <p:cNvSpPr txBox="1"/>
          <p:nvPr/>
        </p:nvSpPr>
        <p:spPr>
          <a:xfrm>
            <a:off x="594350" y="1693025"/>
            <a:ext cx="11189700" cy="16338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lt1"/>
              </a:buClr>
              <a:buSzPts val="3200"/>
              <a:buFont typeface="Arial"/>
              <a:buNone/>
            </a:pPr>
            <a:r>
              <a:rPr b="0" i="0" lang="en-US" sz="4700" u="none" cap="none" strike="noStrike">
                <a:solidFill>
                  <a:srgbClr val="471FB1"/>
                </a:solidFill>
                <a:latin typeface="Verdana"/>
                <a:ea typeface="Verdana"/>
                <a:cs typeface="Verdana"/>
                <a:sym typeface="Verdana"/>
              </a:rPr>
              <a:t>PyTorch 2</a:t>
            </a:r>
            <a:r>
              <a:rPr lang="en-US" sz="4700">
                <a:solidFill>
                  <a:srgbClr val="471FB1"/>
                </a:solidFill>
                <a:latin typeface="Verdana"/>
                <a:ea typeface="Verdana"/>
                <a:cs typeface="Verdana"/>
                <a:sym typeface="Verdana"/>
              </a:rPr>
              <a:t> and TorchInductor</a:t>
            </a:r>
            <a:endParaRPr b="0" i="0" sz="4700" u="none" cap="none" strike="noStrike">
              <a:solidFill>
                <a:srgbClr val="471FB1"/>
              </a:solidFill>
              <a:latin typeface="Verdana"/>
              <a:ea typeface="Verdana"/>
              <a:cs typeface="Verdana"/>
              <a:sym typeface="Verdana"/>
            </a:endParaRPr>
          </a:p>
        </p:txBody>
      </p:sp>
      <p:pic>
        <p:nvPicPr>
          <p:cNvPr id="608" name="Google Shape;608;p34"/>
          <p:cNvPicPr preferRelativeResize="0"/>
          <p:nvPr/>
        </p:nvPicPr>
        <p:blipFill rotWithShape="1">
          <a:blip r:embed="rId3">
            <a:alphaModFix/>
          </a:blip>
          <a:srcRect b="28691" l="0" r="0" t="5682"/>
          <a:stretch/>
        </p:blipFill>
        <p:spPr>
          <a:xfrm>
            <a:off x="1462484" y="4362892"/>
            <a:ext cx="1156500" cy="1138500"/>
          </a:xfrm>
          <a:prstGeom prst="ellipse">
            <a:avLst/>
          </a:prstGeom>
          <a:noFill/>
          <a:ln>
            <a:noFill/>
          </a:ln>
        </p:spPr>
      </p:pic>
      <p:pic>
        <p:nvPicPr>
          <p:cNvPr id="609" name="Google Shape;609;p34"/>
          <p:cNvPicPr preferRelativeResize="0"/>
          <p:nvPr/>
        </p:nvPicPr>
        <p:blipFill rotWithShape="1">
          <a:blip r:embed="rId4">
            <a:alphaModFix/>
          </a:blip>
          <a:srcRect b="48319" l="30595" r="49309" t="26318"/>
          <a:stretch/>
        </p:blipFill>
        <p:spPr>
          <a:xfrm>
            <a:off x="6357875" y="4362900"/>
            <a:ext cx="1109038" cy="1049748"/>
          </a:xfrm>
          <a:prstGeom prst="rect">
            <a:avLst/>
          </a:prstGeom>
          <a:noFill/>
          <a:ln>
            <a:noFill/>
          </a:ln>
        </p:spPr>
      </p:pic>
      <p:sp>
        <p:nvSpPr>
          <p:cNvPr id="610" name="Google Shape;610;p34"/>
          <p:cNvSpPr txBox="1"/>
          <p:nvPr/>
        </p:nvSpPr>
        <p:spPr>
          <a:xfrm>
            <a:off x="2771368" y="4583593"/>
            <a:ext cx="3705000" cy="917700"/>
          </a:xfrm>
          <a:prstGeom prst="rect">
            <a:avLst/>
          </a:prstGeom>
          <a:noFill/>
          <a:ln>
            <a:noFill/>
          </a:ln>
        </p:spPr>
        <p:txBody>
          <a:bodyPr anchorCtr="0" anchor="t" bIns="0" lIns="0" spcFirstLastPara="1" rIns="0" wrap="square" tIns="0">
            <a:noAutofit/>
          </a:bodyPr>
          <a:lstStyle/>
          <a:p>
            <a:pPr indent="0" lvl="0" marL="0" marR="0" rtl="0" algn="l">
              <a:lnSpc>
                <a:spcPct val="150000"/>
              </a:lnSpc>
              <a:spcBef>
                <a:spcPts val="0"/>
              </a:spcBef>
              <a:spcAft>
                <a:spcPts val="0"/>
              </a:spcAft>
              <a:buClr>
                <a:srgbClr val="FFFFFF"/>
              </a:buClr>
              <a:buSzPts val="1600"/>
              <a:buFont typeface="Arial"/>
              <a:buNone/>
            </a:pPr>
            <a:r>
              <a:rPr b="0" i="0" lang="en-US" sz="1200" u="none" cap="none" strike="noStrike">
                <a:solidFill>
                  <a:srgbClr val="471FB1"/>
                </a:solidFill>
                <a:latin typeface="Verdana"/>
                <a:ea typeface="Verdana"/>
                <a:cs typeface="Verdana"/>
                <a:sym typeface="Verdana"/>
              </a:rPr>
              <a:t>Jason Ansel</a:t>
            </a:r>
            <a:endParaRPr b="0" i="0" sz="1400" u="none" cap="none" strike="noStrike">
              <a:solidFill>
                <a:srgbClr val="000000"/>
              </a:solidFill>
              <a:latin typeface="Arial"/>
              <a:ea typeface="Arial"/>
              <a:cs typeface="Arial"/>
              <a:sym typeface="Arial"/>
            </a:endParaRPr>
          </a:p>
          <a:p>
            <a:pPr indent="0" lvl="0" marL="0" marR="0" rtl="0" algn="l">
              <a:lnSpc>
                <a:spcPct val="150000"/>
              </a:lnSpc>
              <a:spcBef>
                <a:spcPts val="0"/>
              </a:spcBef>
              <a:spcAft>
                <a:spcPts val="0"/>
              </a:spcAft>
              <a:buClr>
                <a:srgbClr val="000000"/>
              </a:buClr>
              <a:buSzPts val="1000"/>
              <a:buFont typeface="Arial"/>
              <a:buNone/>
            </a:pPr>
            <a:r>
              <a:rPr b="0" i="0" lang="en-US" sz="1000" u="none" cap="none" strike="noStrike">
                <a:solidFill>
                  <a:srgbClr val="471FB1"/>
                </a:solidFill>
                <a:latin typeface="Verdana"/>
                <a:ea typeface="Verdana"/>
                <a:cs typeface="Verdana"/>
                <a:sym typeface="Verdana"/>
              </a:rPr>
              <a:t>Research Scientist</a:t>
            </a:r>
            <a:r>
              <a:rPr b="0" i="0" lang="en-US" sz="1400" u="none" cap="none" strike="noStrike">
                <a:solidFill>
                  <a:srgbClr val="000000"/>
                </a:solidFill>
                <a:latin typeface="Arial"/>
                <a:ea typeface="Arial"/>
                <a:cs typeface="Arial"/>
                <a:sym typeface="Arial"/>
              </a:rPr>
              <a:t>, </a:t>
            </a:r>
            <a:r>
              <a:rPr b="0" i="0" lang="en-US" sz="1000" u="none" cap="none" strike="noStrike">
                <a:solidFill>
                  <a:srgbClr val="471FB1"/>
                </a:solidFill>
                <a:latin typeface="Verdana"/>
                <a:ea typeface="Verdana"/>
                <a:cs typeface="Verdana"/>
                <a:sym typeface="Verdana"/>
              </a:rPr>
              <a:t>Meta</a:t>
            </a:r>
            <a:endParaRPr b="0" i="0" sz="1400" u="none" cap="none" strike="noStrike">
              <a:solidFill>
                <a:srgbClr val="000000"/>
              </a:solidFill>
              <a:latin typeface="Arial"/>
              <a:ea typeface="Arial"/>
              <a:cs typeface="Arial"/>
              <a:sym typeface="Arial"/>
            </a:endParaRPr>
          </a:p>
          <a:p>
            <a:pPr indent="0" lvl="0" marL="0" marR="0" rtl="0" algn="l">
              <a:lnSpc>
                <a:spcPct val="150000"/>
              </a:lnSpc>
              <a:spcBef>
                <a:spcPts val="0"/>
              </a:spcBef>
              <a:spcAft>
                <a:spcPts val="0"/>
              </a:spcAft>
              <a:buClr>
                <a:srgbClr val="FFFFFF"/>
              </a:buClr>
              <a:buSzPts val="1600"/>
              <a:buFont typeface="Arial"/>
              <a:buNone/>
            </a:pPr>
            <a:r>
              <a:t/>
            </a:r>
            <a:endParaRPr b="0" i="0" sz="1600" u="none" cap="none" strike="noStrike">
              <a:solidFill>
                <a:srgbClr val="471FB1"/>
              </a:solidFill>
              <a:latin typeface="Verdana"/>
              <a:ea typeface="Verdana"/>
              <a:cs typeface="Verdana"/>
              <a:sym typeface="Verdana"/>
            </a:endParaRPr>
          </a:p>
        </p:txBody>
      </p:sp>
    </p:spTree>
  </p:cSld>
  <p:clrMapOvr>
    <a:masterClrMapping/>
  </p:clrMapOvr>
  <p:transition spd="slow">
    <p:fade/>
  </p:transition>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1" name="Shape 681"/>
        <p:cNvGrpSpPr/>
        <p:nvPr/>
      </p:nvGrpSpPr>
      <p:grpSpPr>
        <a:xfrm>
          <a:off x="0" y="0"/>
          <a:ext cx="0" cy="0"/>
          <a:chOff x="0" y="0"/>
          <a:chExt cx="0" cy="0"/>
        </a:xfrm>
      </p:grpSpPr>
      <p:pic>
        <p:nvPicPr>
          <p:cNvPr id="682" name="Google Shape;682;g2150908fd76_0_46"/>
          <p:cNvPicPr preferRelativeResize="0"/>
          <p:nvPr/>
        </p:nvPicPr>
        <p:blipFill rotWithShape="1">
          <a:blip r:embed="rId3">
            <a:alphaModFix/>
          </a:blip>
          <a:srcRect b="0" l="0" r="0" t="0"/>
          <a:stretch/>
        </p:blipFill>
        <p:spPr>
          <a:xfrm>
            <a:off x="88775" y="2120517"/>
            <a:ext cx="11887198" cy="3655256"/>
          </a:xfrm>
          <a:prstGeom prst="rect">
            <a:avLst/>
          </a:prstGeom>
          <a:noFill/>
          <a:ln>
            <a:noFill/>
          </a:ln>
        </p:spPr>
      </p:pic>
      <p:sp>
        <p:nvSpPr>
          <p:cNvPr id="683" name="Google Shape;683;g2150908fd76_0_46"/>
          <p:cNvSpPr txBox="1"/>
          <p:nvPr>
            <p:ph type="title"/>
          </p:nvPr>
        </p:nvSpPr>
        <p:spPr>
          <a:xfrm>
            <a:off x="466350" y="228892"/>
            <a:ext cx="8918400" cy="605100"/>
          </a:xfrm>
          <a:prstGeom prst="rect">
            <a:avLst/>
          </a:prstGeom>
          <a:noFill/>
          <a:ln>
            <a:noFill/>
          </a:ln>
        </p:spPr>
        <p:txBody>
          <a:bodyPr anchorCtr="0" anchor="t" bIns="0" lIns="0" spcFirstLastPara="1" rIns="0" wrap="square" tIns="0">
            <a:noAutofit/>
          </a:bodyPr>
          <a:lstStyle/>
          <a:p>
            <a:pPr indent="0" lvl="0" marL="0" rtl="0" algn="l">
              <a:lnSpc>
                <a:spcPct val="125000"/>
              </a:lnSpc>
              <a:spcBef>
                <a:spcPts val="0"/>
              </a:spcBef>
              <a:spcAft>
                <a:spcPts val="0"/>
              </a:spcAft>
              <a:buSzPts val="2400"/>
              <a:buNone/>
            </a:pPr>
            <a:r>
              <a:rPr lang="en-US"/>
              <a:t>TorchInductor Example</a:t>
            </a:r>
            <a:endParaRPr/>
          </a:p>
        </p:txBody>
      </p:sp>
      <p:graphicFrame>
        <p:nvGraphicFramePr>
          <p:cNvPr id="684" name="Google Shape;684;g2150908fd76_0_46"/>
          <p:cNvGraphicFramePr/>
          <p:nvPr/>
        </p:nvGraphicFramePr>
        <p:xfrm>
          <a:off x="486150" y="767675"/>
          <a:ext cx="3000000" cy="3000000"/>
        </p:xfrm>
        <a:graphic>
          <a:graphicData uri="http://schemas.openxmlformats.org/drawingml/2006/table">
            <a:tbl>
              <a:tblPr>
                <a:noFill/>
                <a:tableStyleId>{DBCEA7A9-982E-426C-958A-8069E893A557}</a:tableStyleId>
              </a:tblPr>
              <a:tblGrid>
                <a:gridCol w="1538975"/>
                <a:gridCol w="1782025"/>
                <a:gridCol w="1725700"/>
                <a:gridCol w="1811300"/>
                <a:gridCol w="1714500"/>
                <a:gridCol w="1714500"/>
              </a:tblGrid>
              <a:tr h="381000">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Input Code</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ATen FX Graph</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Define-by-run IR</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Scheduling/Fusion</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b="1" lang="en-US" sz="1400" u="none" cap="none" strike="noStrike"/>
                        <a:t>Output Triton</a:t>
                      </a:r>
                      <a:endParaRPr b="1" sz="1400" u="none" cap="none" strike="noStrike"/>
                    </a:p>
                  </a:txBody>
                  <a:tcPr marT="91425" marB="91425" marR="91425" marL="91425">
                    <a:solidFill>
                      <a:schemeClr val="accent1"/>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Output Wrapper</a:t>
                      </a:r>
                      <a:endParaRPr sz="1400" u="none" cap="none" strike="noStrike"/>
                    </a:p>
                  </a:txBody>
                  <a:tcPr marT="91425" marB="91425" marR="91425" marL="91425"/>
                </a:tc>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8" name="Shape 688"/>
        <p:cNvGrpSpPr/>
        <p:nvPr/>
      </p:nvGrpSpPr>
      <p:grpSpPr>
        <a:xfrm>
          <a:off x="0" y="0"/>
          <a:ext cx="0" cy="0"/>
          <a:chOff x="0" y="0"/>
          <a:chExt cx="0" cy="0"/>
        </a:xfrm>
      </p:grpSpPr>
      <p:pic>
        <p:nvPicPr>
          <p:cNvPr id="689" name="Google Shape;689;g2150908fd76_0_54"/>
          <p:cNvPicPr preferRelativeResize="0"/>
          <p:nvPr/>
        </p:nvPicPr>
        <p:blipFill rotWithShape="1">
          <a:blip r:embed="rId3">
            <a:alphaModFix/>
          </a:blip>
          <a:srcRect b="0" l="0" r="0" t="0"/>
          <a:stretch/>
        </p:blipFill>
        <p:spPr>
          <a:xfrm>
            <a:off x="71400" y="2400292"/>
            <a:ext cx="11887202" cy="3205311"/>
          </a:xfrm>
          <a:prstGeom prst="rect">
            <a:avLst/>
          </a:prstGeom>
          <a:noFill/>
          <a:ln>
            <a:noFill/>
          </a:ln>
        </p:spPr>
      </p:pic>
      <p:sp>
        <p:nvSpPr>
          <p:cNvPr id="690" name="Google Shape;690;g2150908fd76_0_54"/>
          <p:cNvSpPr txBox="1"/>
          <p:nvPr>
            <p:ph type="title"/>
          </p:nvPr>
        </p:nvSpPr>
        <p:spPr>
          <a:xfrm>
            <a:off x="466350" y="228892"/>
            <a:ext cx="8918400" cy="605100"/>
          </a:xfrm>
          <a:prstGeom prst="rect">
            <a:avLst/>
          </a:prstGeom>
          <a:noFill/>
          <a:ln>
            <a:noFill/>
          </a:ln>
        </p:spPr>
        <p:txBody>
          <a:bodyPr anchorCtr="0" anchor="t" bIns="0" lIns="0" spcFirstLastPara="1" rIns="0" wrap="square" tIns="0">
            <a:noAutofit/>
          </a:bodyPr>
          <a:lstStyle/>
          <a:p>
            <a:pPr indent="0" lvl="0" marL="0" rtl="0" algn="l">
              <a:lnSpc>
                <a:spcPct val="125000"/>
              </a:lnSpc>
              <a:spcBef>
                <a:spcPts val="0"/>
              </a:spcBef>
              <a:spcAft>
                <a:spcPts val="0"/>
              </a:spcAft>
              <a:buSzPts val="2400"/>
              <a:buNone/>
            </a:pPr>
            <a:r>
              <a:rPr lang="en-US"/>
              <a:t>TorchInductor Example</a:t>
            </a:r>
            <a:endParaRPr/>
          </a:p>
        </p:txBody>
      </p:sp>
      <p:graphicFrame>
        <p:nvGraphicFramePr>
          <p:cNvPr id="691" name="Google Shape;691;g2150908fd76_0_54"/>
          <p:cNvGraphicFramePr/>
          <p:nvPr/>
        </p:nvGraphicFramePr>
        <p:xfrm>
          <a:off x="486150" y="767675"/>
          <a:ext cx="3000000" cy="3000000"/>
        </p:xfrm>
        <a:graphic>
          <a:graphicData uri="http://schemas.openxmlformats.org/drawingml/2006/table">
            <a:tbl>
              <a:tblPr>
                <a:noFill/>
                <a:tableStyleId>{DBCEA7A9-982E-426C-958A-8069E893A557}</a:tableStyleId>
              </a:tblPr>
              <a:tblGrid>
                <a:gridCol w="1538975"/>
                <a:gridCol w="1782025"/>
                <a:gridCol w="1725700"/>
                <a:gridCol w="1811300"/>
                <a:gridCol w="1714500"/>
                <a:gridCol w="1714500"/>
              </a:tblGrid>
              <a:tr h="381000">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Input Code</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ATen FX Graph</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Define-by-run IR</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Scheduling/Fusion</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Output Triton</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b="1" lang="en-US" sz="1400" u="none" cap="none" strike="noStrike"/>
                        <a:t>Output Wrapper</a:t>
                      </a:r>
                      <a:endParaRPr b="1" sz="1400" u="none" cap="none" strike="noStrike"/>
                    </a:p>
                  </a:txBody>
                  <a:tcPr marT="91425" marB="91425" marR="91425" marL="91425">
                    <a:solidFill>
                      <a:schemeClr val="accent1"/>
                    </a:solidFill>
                  </a:tcPr>
                </a:tc>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5" name="Shape 695"/>
        <p:cNvGrpSpPr/>
        <p:nvPr/>
      </p:nvGrpSpPr>
      <p:grpSpPr>
        <a:xfrm>
          <a:off x="0" y="0"/>
          <a:ext cx="0" cy="0"/>
          <a:chOff x="0" y="0"/>
          <a:chExt cx="0" cy="0"/>
        </a:xfrm>
      </p:grpSpPr>
      <p:sp>
        <p:nvSpPr>
          <p:cNvPr id="696" name="Google Shape;696;g280d139887c_0_5"/>
          <p:cNvSpPr txBox="1"/>
          <p:nvPr/>
        </p:nvSpPr>
        <p:spPr>
          <a:xfrm>
            <a:off x="1203922" y="742950"/>
            <a:ext cx="8962500" cy="2772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chemeClr val="accent1"/>
              </a:buClr>
              <a:buSzPts val="1400"/>
              <a:buFont typeface="Arial"/>
              <a:buNone/>
            </a:pPr>
            <a:r>
              <a:rPr lang="en-US" sz="1800">
                <a:solidFill>
                  <a:srgbClr val="E12353"/>
                </a:solidFill>
                <a:latin typeface="Verdana"/>
                <a:ea typeface="Verdana"/>
                <a:cs typeface="Verdana"/>
                <a:sym typeface="Verdana"/>
              </a:rPr>
              <a:t>NVIDIA A100 PERFORMANCE</a:t>
            </a:r>
            <a:endParaRPr b="0" i="0" sz="1800" u="none" cap="none" strike="noStrike">
              <a:solidFill>
                <a:srgbClr val="E12353"/>
              </a:solidFill>
              <a:latin typeface="Verdana"/>
              <a:ea typeface="Verdana"/>
              <a:cs typeface="Verdana"/>
              <a:sym typeface="Verdana"/>
            </a:endParaRPr>
          </a:p>
        </p:txBody>
      </p:sp>
      <p:sp>
        <p:nvSpPr>
          <p:cNvPr id="697" name="Google Shape;697;g280d139887c_0_5"/>
          <p:cNvSpPr txBox="1"/>
          <p:nvPr/>
        </p:nvSpPr>
        <p:spPr>
          <a:xfrm>
            <a:off x="2812500" y="5221875"/>
            <a:ext cx="6754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Optimistic Text"/>
                <a:ea typeface="Optimistic Text"/>
                <a:cs typeface="Optimistic Text"/>
                <a:sym typeface="Optimistic Text"/>
              </a:rPr>
              <a:t>Geomean speedup over PyTorch eager using float16</a:t>
            </a:r>
            <a:endParaRPr>
              <a:latin typeface="Optimistic Text"/>
              <a:ea typeface="Optimistic Text"/>
              <a:cs typeface="Optimistic Text"/>
              <a:sym typeface="Optimistic Text"/>
            </a:endParaRPr>
          </a:p>
          <a:p>
            <a:pPr indent="0" lvl="0" marL="0" rtl="0" algn="l">
              <a:spcBef>
                <a:spcPts val="0"/>
              </a:spcBef>
              <a:spcAft>
                <a:spcPts val="0"/>
              </a:spcAft>
              <a:buNone/>
            </a:pPr>
            <a:r>
              <a:rPr lang="en-US">
                <a:latin typeface="Optimistic Text"/>
                <a:ea typeface="Optimistic Text"/>
                <a:cs typeface="Optimistic Text"/>
                <a:sym typeface="Optimistic Text"/>
              </a:rPr>
              <a:t>Higher is better</a:t>
            </a:r>
            <a:endParaRPr>
              <a:latin typeface="Optimistic Text"/>
              <a:ea typeface="Optimistic Text"/>
              <a:cs typeface="Optimistic Text"/>
              <a:sym typeface="Optimistic Text"/>
            </a:endParaRPr>
          </a:p>
        </p:txBody>
      </p:sp>
      <p:pic>
        <p:nvPicPr>
          <p:cNvPr id="698" name="Google Shape;698;g280d139887c_0_5" title="Chart"/>
          <p:cNvPicPr preferRelativeResize="0"/>
          <p:nvPr/>
        </p:nvPicPr>
        <p:blipFill>
          <a:blip r:embed="rId3">
            <a:alphaModFix/>
          </a:blip>
          <a:stretch>
            <a:fillRect/>
          </a:stretch>
        </p:blipFill>
        <p:spPr>
          <a:xfrm>
            <a:off x="0" y="1858350"/>
            <a:ext cx="4124752" cy="2925975"/>
          </a:xfrm>
          <a:prstGeom prst="rect">
            <a:avLst/>
          </a:prstGeom>
          <a:noFill/>
          <a:ln>
            <a:noFill/>
          </a:ln>
        </p:spPr>
      </p:pic>
      <p:pic>
        <p:nvPicPr>
          <p:cNvPr id="699" name="Google Shape;699;g280d139887c_0_5" title="Chart"/>
          <p:cNvPicPr preferRelativeResize="0"/>
          <p:nvPr/>
        </p:nvPicPr>
        <p:blipFill>
          <a:blip r:embed="rId4">
            <a:alphaModFix/>
          </a:blip>
          <a:stretch>
            <a:fillRect/>
          </a:stretch>
        </p:blipFill>
        <p:spPr>
          <a:xfrm>
            <a:off x="4021206" y="1858350"/>
            <a:ext cx="4124744" cy="2925975"/>
          </a:xfrm>
          <a:prstGeom prst="rect">
            <a:avLst/>
          </a:prstGeom>
          <a:noFill/>
          <a:ln>
            <a:noFill/>
          </a:ln>
        </p:spPr>
      </p:pic>
      <p:pic>
        <p:nvPicPr>
          <p:cNvPr id="700" name="Google Shape;700;g280d139887c_0_5" title="Chart"/>
          <p:cNvPicPr preferRelativeResize="0"/>
          <p:nvPr/>
        </p:nvPicPr>
        <p:blipFill>
          <a:blip r:embed="rId5">
            <a:alphaModFix/>
          </a:blip>
          <a:stretch>
            <a:fillRect/>
          </a:stretch>
        </p:blipFill>
        <p:spPr>
          <a:xfrm>
            <a:off x="8027050" y="1858350"/>
            <a:ext cx="4124749" cy="29259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4" name="Shape 704"/>
        <p:cNvGrpSpPr/>
        <p:nvPr/>
      </p:nvGrpSpPr>
      <p:grpSpPr>
        <a:xfrm>
          <a:off x="0" y="0"/>
          <a:ext cx="0" cy="0"/>
          <a:chOff x="0" y="0"/>
          <a:chExt cx="0" cy="0"/>
        </a:xfrm>
      </p:grpSpPr>
      <p:sp>
        <p:nvSpPr>
          <p:cNvPr id="705" name="Google Shape;705;g280d139887c_0_12"/>
          <p:cNvSpPr txBox="1"/>
          <p:nvPr/>
        </p:nvSpPr>
        <p:spPr>
          <a:xfrm>
            <a:off x="1203922" y="742950"/>
            <a:ext cx="8962500" cy="2772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chemeClr val="accent1"/>
              </a:buClr>
              <a:buSzPts val="1400"/>
              <a:buFont typeface="Arial"/>
              <a:buNone/>
            </a:pPr>
            <a:r>
              <a:rPr lang="en-US" sz="1800">
                <a:solidFill>
                  <a:srgbClr val="E12353"/>
                </a:solidFill>
                <a:latin typeface="Verdana"/>
                <a:ea typeface="Verdana"/>
                <a:cs typeface="Verdana"/>
                <a:sym typeface="Verdana"/>
              </a:rPr>
              <a:t>NVIDIA A100 PERFORMANCE</a:t>
            </a:r>
            <a:endParaRPr b="0" i="0" sz="1800" u="none" cap="none" strike="noStrike">
              <a:solidFill>
                <a:srgbClr val="E12353"/>
              </a:solidFill>
              <a:latin typeface="Verdana"/>
              <a:ea typeface="Verdana"/>
              <a:cs typeface="Verdana"/>
              <a:sym typeface="Verdana"/>
            </a:endParaRPr>
          </a:p>
        </p:txBody>
      </p:sp>
      <p:pic>
        <p:nvPicPr>
          <p:cNvPr id="706" name="Google Shape;706;g280d139887c_0_12"/>
          <p:cNvPicPr preferRelativeResize="0"/>
          <p:nvPr/>
        </p:nvPicPr>
        <p:blipFill>
          <a:blip r:embed="rId3">
            <a:alphaModFix/>
          </a:blip>
          <a:stretch>
            <a:fillRect/>
          </a:stretch>
        </p:blipFill>
        <p:spPr>
          <a:xfrm>
            <a:off x="1760799" y="1360100"/>
            <a:ext cx="7890849" cy="3816701"/>
          </a:xfrm>
          <a:prstGeom prst="rect">
            <a:avLst/>
          </a:prstGeom>
          <a:noFill/>
          <a:ln>
            <a:noFill/>
          </a:ln>
        </p:spPr>
      </p:pic>
      <p:sp>
        <p:nvSpPr>
          <p:cNvPr id="707" name="Google Shape;707;g280d139887c_0_12"/>
          <p:cNvSpPr txBox="1"/>
          <p:nvPr/>
        </p:nvSpPr>
        <p:spPr>
          <a:xfrm>
            <a:off x="2370100" y="5745575"/>
            <a:ext cx="7667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Optimistic Text"/>
                <a:ea typeface="Optimistic Text"/>
                <a:cs typeface="Optimistic Text"/>
                <a:sym typeface="Optimistic Text"/>
              </a:rPr>
              <a:t>Geomean speedup over PyTorch eager on 45 models from HuggingFace using fp16</a:t>
            </a:r>
            <a:endParaRPr>
              <a:latin typeface="Optimistic Text"/>
              <a:ea typeface="Optimistic Text"/>
              <a:cs typeface="Optimistic Text"/>
              <a:sym typeface="Optimistic Text"/>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1" name="Shape 711"/>
        <p:cNvGrpSpPr/>
        <p:nvPr/>
      </p:nvGrpSpPr>
      <p:grpSpPr>
        <a:xfrm>
          <a:off x="0" y="0"/>
          <a:ext cx="0" cy="0"/>
          <a:chOff x="0" y="0"/>
          <a:chExt cx="0" cy="0"/>
        </a:xfrm>
      </p:grpSpPr>
      <p:sp>
        <p:nvSpPr>
          <p:cNvPr id="712" name="Google Shape;712;g280d139887c_1_115"/>
          <p:cNvSpPr txBox="1"/>
          <p:nvPr/>
        </p:nvSpPr>
        <p:spPr>
          <a:xfrm>
            <a:off x="1203922" y="742950"/>
            <a:ext cx="8962500" cy="2772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chemeClr val="accent1"/>
              </a:buClr>
              <a:buSzPts val="1400"/>
              <a:buFont typeface="Arial"/>
              <a:buNone/>
            </a:pPr>
            <a:r>
              <a:rPr lang="en-US" sz="1800">
                <a:solidFill>
                  <a:srgbClr val="E12353"/>
                </a:solidFill>
                <a:latin typeface="Verdana"/>
                <a:ea typeface="Verdana"/>
                <a:cs typeface="Verdana"/>
                <a:sym typeface="Verdana"/>
              </a:rPr>
              <a:t>What Inductor can do with Triton: Softmax</a:t>
            </a:r>
            <a:endParaRPr b="0" i="0" sz="1800" u="none" cap="none" strike="noStrike">
              <a:solidFill>
                <a:srgbClr val="E12353"/>
              </a:solidFill>
              <a:latin typeface="Verdana"/>
              <a:ea typeface="Verdana"/>
              <a:cs typeface="Verdana"/>
              <a:sym typeface="Verdana"/>
            </a:endParaRPr>
          </a:p>
        </p:txBody>
      </p:sp>
      <p:pic>
        <p:nvPicPr>
          <p:cNvPr id="713" name="Google Shape;713;g280d139887c_1_115"/>
          <p:cNvPicPr preferRelativeResize="0"/>
          <p:nvPr/>
        </p:nvPicPr>
        <p:blipFill rotWithShape="1">
          <a:blip r:embed="rId3">
            <a:alphaModFix/>
          </a:blip>
          <a:srcRect b="8652" l="0" r="48641" t="4909"/>
          <a:stretch/>
        </p:blipFill>
        <p:spPr>
          <a:xfrm>
            <a:off x="154525" y="2839875"/>
            <a:ext cx="4602973" cy="1449975"/>
          </a:xfrm>
          <a:prstGeom prst="rect">
            <a:avLst/>
          </a:prstGeom>
          <a:noFill/>
          <a:ln>
            <a:noFill/>
          </a:ln>
        </p:spPr>
      </p:pic>
      <p:sp>
        <p:nvSpPr>
          <p:cNvPr id="714" name="Google Shape;714;g280d139887c_1_115"/>
          <p:cNvSpPr/>
          <p:nvPr/>
        </p:nvSpPr>
        <p:spPr>
          <a:xfrm rot="-5400000">
            <a:off x="4353089" y="3284600"/>
            <a:ext cx="352800" cy="4560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15" name="Google Shape;715;g280d139887c_1_115"/>
          <p:cNvPicPr preferRelativeResize="0"/>
          <p:nvPr/>
        </p:nvPicPr>
        <p:blipFill>
          <a:blip r:embed="rId4">
            <a:alphaModFix/>
          </a:blip>
          <a:stretch>
            <a:fillRect/>
          </a:stretch>
        </p:blipFill>
        <p:spPr>
          <a:xfrm>
            <a:off x="4836625" y="1242275"/>
            <a:ext cx="7355374" cy="4950342"/>
          </a:xfrm>
          <a:prstGeom prst="rect">
            <a:avLst/>
          </a:prstGeom>
          <a:noFill/>
          <a:ln>
            <a:noFill/>
          </a:ln>
        </p:spPr>
      </p:pic>
      <p:sp>
        <p:nvSpPr>
          <p:cNvPr id="716" name="Google Shape;716;g280d139887c_1_115"/>
          <p:cNvSpPr/>
          <p:nvPr/>
        </p:nvSpPr>
        <p:spPr>
          <a:xfrm>
            <a:off x="5758450" y="2336825"/>
            <a:ext cx="3497700" cy="503100"/>
          </a:xfrm>
          <a:prstGeom prst="roundRect">
            <a:avLst>
              <a:gd fmla="val 16667" name="adj"/>
            </a:avLst>
          </a:prstGeom>
          <a:noFill/>
          <a:ln cap="flat" cmpd="sng" w="28575">
            <a:solidFill>
              <a:srgbClr val="FF83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g280d139887c_1_115"/>
          <p:cNvSpPr txBox="1"/>
          <p:nvPr/>
        </p:nvSpPr>
        <p:spPr>
          <a:xfrm>
            <a:off x="9538575" y="2411975"/>
            <a:ext cx="2186700" cy="35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solidFill>
                  <a:srgbClr val="FF8300"/>
                </a:solidFill>
                <a:latin typeface="Optimistic Text"/>
                <a:ea typeface="Optimistic Text"/>
                <a:cs typeface="Optimistic Text"/>
                <a:sym typeface="Optimistic Text"/>
              </a:rPr>
              <a:t>Dynamic Shapes!</a:t>
            </a:r>
            <a:endParaRPr sz="1800">
              <a:solidFill>
                <a:srgbClr val="FF8300"/>
              </a:solidFill>
              <a:latin typeface="Optimistic Text"/>
              <a:ea typeface="Optimistic Text"/>
              <a:cs typeface="Optimistic Text"/>
              <a:sym typeface="Optimistic Text"/>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1" name="Shape 721"/>
        <p:cNvGrpSpPr/>
        <p:nvPr/>
      </p:nvGrpSpPr>
      <p:grpSpPr>
        <a:xfrm>
          <a:off x="0" y="0"/>
          <a:ext cx="0" cy="0"/>
          <a:chOff x="0" y="0"/>
          <a:chExt cx="0" cy="0"/>
        </a:xfrm>
      </p:grpSpPr>
      <p:sp>
        <p:nvSpPr>
          <p:cNvPr id="722" name="Google Shape;722;g280d139887c_1_14"/>
          <p:cNvSpPr txBox="1"/>
          <p:nvPr/>
        </p:nvSpPr>
        <p:spPr>
          <a:xfrm>
            <a:off x="1203922" y="742950"/>
            <a:ext cx="8962500" cy="2772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chemeClr val="accent1"/>
              </a:buClr>
              <a:buSzPts val="1400"/>
              <a:buFont typeface="Arial"/>
              <a:buNone/>
            </a:pPr>
            <a:r>
              <a:rPr lang="en-US" sz="1800">
                <a:solidFill>
                  <a:srgbClr val="E12353"/>
                </a:solidFill>
                <a:latin typeface="Verdana"/>
                <a:ea typeface="Verdana"/>
                <a:cs typeface="Verdana"/>
                <a:sym typeface="Verdana"/>
              </a:rPr>
              <a:t>What Inductor can do with Triton: Softmax</a:t>
            </a:r>
            <a:endParaRPr b="0" i="0" sz="1800" u="none" cap="none" strike="noStrike">
              <a:solidFill>
                <a:srgbClr val="E12353"/>
              </a:solidFill>
              <a:latin typeface="Verdana"/>
              <a:ea typeface="Verdana"/>
              <a:cs typeface="Verdana"/>
              <a:sym typeface="Verdana"/>
            </a:endParaRPr>
          </a:p>
        </p:txBody>
      </p:sp>
      <p:pic>
        <p:nvPicPr>
          <p:cNvPr id="723" name="Google Shape;723;g280d139887c_1_14"/>
          <p:cNvPicPr preferRelativeResize="0"/>
          <p:nvPr/>
        </p:nvPicPr>
        <p:blipFill>
          <a:blip r:embed="rId3">
            <a:alphaModFix/>
          </a:blip>
          <a:stretch>
            <a:fillRect/>
          </a:stretch>
        </p:blipFill>
        <p:spPr>
          <a:xfrm>
            <a:off x="508313" y="1185625"/>
            <a:ext cx="10241923" cy="553305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7" name="Shape 727"/>
        <p:cNvGrpSpPr/>
        <p:nvPr/>
      </p:nvGrpSpPr>
      <p:grpSpPr>
        <a:xfrm>
          <a:off x="0" y="0"/>
          <a:ext cx="0" cy="0"/>
          <a:chOff x="0" y="0"/>
          <a:chExt cx="0" cy="0"/>
        </a:xfrm>
      </p:grpSpPr>
      <p:sp>
        <p:nvSpPr>
          <p:cNvPr id="728" name="Google Shape;728;g280d139887c_1_153"/>
          <p:cNvSpPr txBox="1"/>
          <p:nvPr/>
        </p:nvSpPr>
        <p:spPr>
          <a:xfrm>
            <a:off x="1203922" y="742950"/>
            <a:ext cx="8962500" cy="2772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chemeClr val="accent1"/>
              </a:buClr>
              <a:buSzPts val="1400"/>
              <a:buFont typeface="Arial"/>
              <a:buNone/>
            </a:pPr>
            <a:r>
              <a:rPr lang="en-US" sz="1800">
                <a:solidFill>
                  <a:srgbClr val="E12353"/>
                </a:solidFill>
                <a:latin typeface="Verdana"/>
                <a:ea typeface="Verdana"/>
                <a:cs typeface="Verdana"/>
                <a:sym typeface="Verdana"/>
              </a:rPr>
              <a:t>What Inductor can do with Triton: Softmax</a:t>
            </a:r>
            <a:endParaRPr b="0" i="0" sz="1800" u="none" cap="none" strike="noStrike">
              <a:solidFill>
                <a:srgbClr val="E12353"/>
              </a:solidFill>
              <a:latin typeface="Verdana"/>
              <a:ea typeface="Verdana"/>
              <a:cs typeface="Verdana"/>
              <a:sym typeface="Verdana"/>
            </a:endParaRPr>
          </a:p>
        </p:txBody>
      </p:sp>
      <p:pic>
        <p:nvPicPr>
          <p:cNvPr id="729" name="Google Shape;729;g280d139887c_1_153"/>
          <p:cNvPicPr preferRelativeResize="0"/>
          <p:nvPr/>
        </p:nvPicPr>
        <p:blipFill rotWithShape="1">
          <a:blip r:embed="rId3">
            <a:alphaModFix/>
          </a:blip>
          <a:srcRect b="8652" l="0" r="48641" t="4909"/>
          <a:stretch/>
        </p:blipFill>
        <p:spPr>
          <a:xfrm>
            <a:off x="154525" y="2839875"/>
            <a:ext cx="4602973" cy="1449975"/>
          </a:xfrm>
          <a:prstGeom prst="rect">
            <a:avLst/>
          </a:prstGeom>
          <a:noFill/>
          <a:ln>
            <a:noFill/>
          </a:ln>
        </p:spPr>
      </p:pic>
      <p:sp>
        <p:nvSpPr>
          <p:cNvPr id="730" name="Google Shape;730;g280d139887c_1_153"/>
          <p:cNvSpPr/>
          <p:nvPr/>
        </p:nvSpPr>
        <p:spPr>
          <a:xfrm rot="-5400000">
            <a:off x="4353089" y="3284600"/>
            <a:ext cx="352800" cy="4560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31" name="Google Shape;731;g280d139887c_1_153"/>
          <p:cNvPicPr preferRelativeResize="0"/>
          <p:nvPr/>
        </p:nvPicPr>
        <p:blipFill>
          <a:blip r:embed="rId4">
            <a:alphaModFix/>
          </a:blip>
          <a:stretch>
            <a:fillRect/>
          </a:stretch>
        </p:blipFill>
        <p:spPr>
          <a:xfrm>
            <a:off x="4836625" y="1242275"/>
            <a:ext cx="7420123" cy="4993925"/>
          </a:xfrm>
          <a:prstGeom prst="rect">
            <a:avLst/>
          </a:prstGeom>
          <a:noFill/>
          <a:ln>
            <a:noFill/>
          </a:ln>
        </p:spPr>
      </p:pic>
      <p:sp>
        <p:nvSpPr>
          <p:cNvPr id="732" name="Google Shape;732;g280d139887c_1_153"/>
          <p:cNvSpPr/>
          <p:nvPr/>
        </p:nvSpPr>
        <p:spPr>
          <a:xfrm>
            <a:off x="5758450" y="2336825"/>
            <a:ext cx="3497700" cy="503100"/>
          </a:xfrm>
          <a:prstGeom prst="roundRect">
            <a:avLst>
              <a:gd fmla="val 16667" name="adj"/>
            </a:avLst>
          </a:prstGeom>
          <a:noFill/>
          <a:ln cap="flat" cmpd="sng" w="28575">
            <a:solidFill>
              <a:srgbClr val="FF83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g280d139887c_1_153"/>
          <p:cNvSpPr txBox="1"/>
          <p:nvPr/>
        </p:nvSpPr>
        <p:spPr>
          <a:xfrm>
            <a:off x="9538575" y="2411975"/>
            <a:ext cx="2186700" cy="35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solidFill>
                  <a:srgbClr val="FF8300"/>
                </a:solidFill>
                <a:latin typeface="Optimistic Text"/>
                <a:ea typeface="Optimistic Text"/>
                <a:cs typeface="Optimistic Text"/>
                <a:sym typeface="Optimistic Text"/>
              </a:rPr>
              <a:t>Dynamic Shapes!</a:t>
            </a:r>
            <a:endParaRPr sz="1800">
              <a:solidFill>
                <a:srgbClr val="FF8300"/>
              </a:solidFill>
              <a:latin typeface="Optimistic Text"/>
              <a:ea typeface="Optimistic Text"/>
              <a:cs typeface="Optimistic Text"/>
              <a:sym typeface="Optimistic Text"/>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7" name="Shape 737"/>
        <p:cNvGrpSpPr/>
        <p:nvPr/>
      </p:nvGrpSpPr>
      <p:grpSpPr>
        <a:xfrm>
          <a:off x="0" y="0"/>
          <a:ext cx="0" cy="0"/>
          <a:chOff x="0" y="0"/>
          <a:chExt cx="0" cy="0"/>
        </a:xfrm>
      </p:grpSpPr>
      <p:sp>
        <p:nvSpPr>
          <p:cNvPr id="738" name="Google Shape;738;g280d139887c_1_57"/>
          <p:cNvSpPr txBox="1"/>
          <p:nvPr/>
        </p:nvSpPr>
        <p:spPr>
          <a:xfrm>
            <a:off x="1203922" y="742950"/>
            <a:ext cx="8962500" cy="2772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chemeClr val="accent1"/>
              </a:buClr>
              <a:buSzPts val="1400"/>
              <a:buFont typeface="Arial"/>
              <a:buNone/>
            </a:pPr>
            <a:r>
              <a:rPr lang="en-US" sz="1800">
                <a:solidFill>
                  <a:srgbClr val="E12353"/>
                </a:solidFill>
                <a:latin typeface="Verdana"/>
                <a:ea typeface="Verdana"/>
                <a:cs typeface="Verdana"/>
                <a:sym typeface="Verdana"/>
              </a:rPr>
              <a:t>What Inductor can do with Triton: Softmax</a:t>
            </a:r>
            <a:endParaRPr b="0" i="0" sz="1800" u="none" cap="none" strike="noStrike">
              <a:solidFill>
                <a:srgbClr val="E12353"/>
              </a:solidFill>
              <a:latin typeface="Verdana"/>
              <a:ea typeface="Verdana"/>
              <a:cs typeface="Verdana"/>
              <a:sym typeface="Verdana"/>
            </a:endParaRPr>
          </a:p>
        </p:txBody>
      </p:sp>
      <p:pic>
        <p:nvPicPr>
          <p:cNvPr id="739" name="Google Shape;739;g280d139887c_1_57"/>
          <p:cNvPicPr preferRelativeResize="0"/>
          <p:nvPr/>
        </p:nvPicPr>
        <p:blipFill rotWithShape="1">
          <a:blip r:embed="rId3">
            <a:alphaModFix/>
          </a:blip>
          <a:srcRect b="8652" l="0" r="48641" t="4909"/>
          <a:stretch/>
        </p:blipFill>
        <p:spPr>
          <a:xfrm>
            <a:off x="154525" y="2839875"/>
            <a:ext cx="4602973" cy="1449975"/>
          </a:xfrm>
          <a:prstGeom prst="rect">
            <a:avLst/>
          </a:prstGeom>
          <a:noFill/>
          <a:ln>
            <a:noFill/>
          </a:ln>
        </p:spPr>
      </p:pic>
      <p:sp>
        <p:nvSpPr>
          <p:cNvPr id="740" name="Google Shape;740;g280d139887c_1_57"/>
          <p:cNvSpPr/>
          <p:nvPr/>
        </p:nvSpPr>
        <p:spPr>
          <a:xfrm rot="-5400000">
            <a:off x="4353089" y="3238800"/>
            <a:ext cx="352800" cy="4560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41" name="Google Shape;741;g280d139887c_1_57"/>
          <p:cNvPicPr preferRelativeResize="0"/>
          <p:nvPr/>
        </p:nvPicPr>
        <p:blipFill>
          <a:blip r:embed="rId4">
            <a:alphaModFix/>
          </a:blip>
          <a:stretch>
            <a:fillRect/>
          </a:stretch>
        </p:blipFill>
        <p:spPr>
          <a:xfrm>
            <a:off x="4936675" y="1185625"/>
            <a:ext cx="7037598" cy="5377150"/>
          </a:xfrm>
          <a:prstGeom prst="rect">
            <a:avLst/>
          </a:prstGeom>
          <a:noFill/>
          <a:ln>
            <a:noFill/>
          </a:ln>
        </p:spPr>
      </p:pic>
      <p:sp>
        <p:nvSpPr>
          <p:cNvPr id="742" name="Google Shape;742;g280d139887c_1_57"/>
          <p:cNvSpPr/>
          <p:nvPr/>
        </p:nvSpPr>
        <p:spPr>
          <a:xfrm>
            <a:off x="5417700" y="3513950"/>
            <a:ext cx="3497700" cy="352800"/>
          </a:xfrm>
          <a:prstGeom prst="roundRect">
            <a:avLst>
              <a:gd fmla="val 16667" name="adj"/>
            </a:avLst>
          </a:prstGeom>
          <a:noFill/>
          <a:ln cap="flat" cmpd="sng" w="28575">
            <a:solidFill>
              <a:srgbClr val="FF83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g280d139887c_1_57"/>
          <p:cNvSpPr txBox="1"/>
          <p:nvPr/>
        </p:nvSpPr>
        <p:spPr>
          <a:xfrm>
            <a:off x="9538575" y="3161150"/>
            <a:ext cx="2186700" cy="35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solidFill>
                  <a:srgbClr val="FF8300"/>
                </a:solidFill>
                <a:latin typeface="Optimistic Text"/>
                <a:ea typeface="Optimistic Text"/>
                <a:cs typeface="Optimistic Text"/>
                <a:sym typeface="Optimistic Text"/>
              </a:rPr>
              <a:t>Non-persistent reductions!</a:t>
            </a:r>
            <a:endParaRPr sz="1800">
              <a:solidFill>
                <a:srgbClr val="FF8300"/>
              </a:solidFill>
              <a:latin typeface="Optimistic Text"/>
              <a:ea typeface="Optimistic Text"/>
              <a:cs typeface="Optimistic Text"/>
              <a:sym typeface="Optimistic Text"/>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7" name="Shape 747"/>
        <p:cNvGrpSpPr/>
        <p:nvPr/>
      </p:nvGrpSpPr>
      <p:grpSpPr>
        <a:xfrm>
          <a:off x="0" y="0"/>
          <a:ext cx="0" cy="0"/>
          <a:chOff x="0" y="0"/>
          <a:chExt cx="0" cy="0"/>
        </a:xfrm>
      </p:grpSpPr>
      <p:sp>
        <p:nvSpPr>
          <p:cNvPr id="748" name="Google Shape;748;g280d139887c_1_94"/>
          <p:cNvSpPr txBox="1"/>
          <p:nvPr/>
        </p:nvSpPr>
        <p:spPr>
          <a:xfrm>
            <a:off x="1203922" y="742950"/>
            <a:ext cx="8962500" cy="2772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chemeClr val="accent1"/>
              </a:buClr>
              <a:buSzPts val="1400"/>
              <a:buFont typeface="Arial"/>
              <a:buNone/>
            </a:pPr>
            <a:r>
              <a:rPr lang="en-US" sz="1800">
                <a:solidFill>
                  <a:srgbClr val="E12353"/>
                </a:solidFill>
                <a:latin typeface="Verdana"/>
                <a:ea typeface="Verdana"/>
                <a:cs typeface="Verdana"/>
                <a:sym typeface="Verdana"/>
              </a:rPr>
              <a:t>What Inductor can do with Triton: Softmax Variants</a:t>
            </a:r>
            <a:endParaRPr b="0" i="0" sz="1800" u="none" cap="none" strike="noStrike">
              <a:solidFill>
                <a:srgbClr val="E12353"/>
              </a:solidFill>
              <a:latin typeface="Verdana"/>
              <a:ea typeface="Verdana"/>
              <a:cs typeface="Verdana"/>
              <a:sym typeface="Verdana"/>
            </a:endParaRPr>
          </a:p>
        </p:txBody>
      </p:sp>
      <p:pic>
        <p:nvPicPr>
          <p:cNvPr id="749" name="Google Shape;749;g280d139887c_1_94"/>
          <p:cNvPicPr preferRelativeResize="0"/>
          <p:nvPr/>
        </p:nvPicPr>
        <p:blipFill>
          <a:blip r:embed="rId3">
            <a:alphaModFix/>
          </a:blip>
          <a:stretch>
            <a:fillRect/>
          </a:stretch>
        </p:blipFill>
        <p:spPr>
          <a:xfrm>
            <a:off x="152400" y="1172550"/>
            <a:ext cx="5476875" cy="4284849"/>
          </a:xfrm>
          <a:prstGeom prst="rect">
            <a:avLst/>
          </a:prstGeom>
          <a:noFill/>
          <a:ln>
            <a:noFill/>
          </a:ln>
        </p:spPr>
      </p:pic>
      <p:sp>
        <p:nvSpPr>
          <p:cNvPr id="750" name="Google Shape;750;g280d139887c_1_94"/>
          <p:cNvSpPr/>
          <p:nvPr/>
        </p:nvSpPr>
        <p:spPr>
          <a:xfrm rot="-5400000">
            <a:off x="5873107" y="2942825"/>
            <a:ext cx="445800" cy="7443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g280d139887c_1_94"/>
          <p:cNvSpPr txBox="1"/>
          <p:nvPr/>
        </p:nvSpPr>
        <p:spPr>
          <a:xfrm>
            <a:off x="6743050" y="2970500"/>
            <a:ext cx="3213600" cy="44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400">
                <a:latin typeface="Optimistic Text"/>
                <a:ea typeface="Optimistic Text"/>
                <a:cs typeface="Optimistic Text"/>
                <a:sym typeface="Optimistic Text"/>
              </a:rPr>
              <a:t>Single Triton Kernel!</a:t>
            </a:r>
            <a:endParaRPr sz="2400">
              <a:latin typeface="Optimistic Text"/>
              <a:ea typeface="Optimistic Text"/>
              <a:cs typeface="Optimistic Text"/>
              <a:sym typeface="Optimistic Text"/>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5" name="Shape 755"/>
        <p:cNvGrpSpPr/>
        <p:nvPr/>
      </p:nvGrpSpPr>
      <p:grpSpPr>
        <a:xfrm>
          <a:off x="0" y="0"/>
          <a:ext cx="0" cy="0"/>
          <a:chOff x="0" y="0"/>
          <a:chExt cx="0" cy="0"/>
        </a:xfrm>
      </p:grpSpPr>
      <p:sp>
        <p:nvSpPr>
          <p:cNvPr id="756" name="Google Shape;756;g280d139887c_1_26"/>
          <p:cNvSpPr txBox="1"/>
          <p:nvPr/>
        </p:nvSpPr>
        <p:spPr>
          <a:xfrm>
            <a:off x="1216997" y="573150"/>
            <a:ext cx="8962500" cy="2772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chemeClr val="accent1"/>
              </a:buClr>
              <a:buSzPts val="1400"/>
              <a:buFont typeface="Arial"/>
              <a:buNone/>
            </a:pPr>
            <a:r>
              <a:rPr lang="en-US" sz="1800">
                <a:solidFill>
                  <a:srgbClr val="E12353"/>
                </a:solidFill>
                <a:latin typeface="Verdana"/>
                <a:ea typeface="Verdana"/>
                <a:cs typeface="Verdana"/>
                <a:sym typeface="Verdana"/>
              </a:rPr>
              <a:t>What Inductor can do with Triton: Templates</a:t>
            </a:r>
            <a:endParaRPr b="0" i="0" sz="1800" u="none" cap="none" strike="noStrike">
              <a:solidFill>
                <a:srgbClr val="E12353"/>
              </a:solidFill>
              <a:latin typeface="Verdana"/>
              <a:ea typeface="Verdana"/>
              <a:cs typeface="Verdana"/>
              <a:sym typeface="Verdana"/>
            </a:endParaRPr>
          </a:p>
        </p:txBody>
      </p:sp>
      <p:pic>
        <p:nvPicPr>
          <p:cNvPr id="757" name="Google Shape;757;g280d139887c_1_26"/>
          <p:cNvPicPr preferRelativeResize="0"/>
          <p:nvPr/>
        </p:nvPicPr>
        <p:blipFill>
          <a:blip r:embed="rId3">
            <a:alphaModFix/>
          </a:blip>
          <a:stretch>
            <a:fillRect/>
          </a:stretch>
        </p:blipFill>
        <p:spPr>
          <a:xfrm>
            <a:off x="886000" y="3429000"/>
            <a:ext cx="8549941" cy="3429000"/>
          </a:xfrm>
          <a:prstGeom prst="rect">
            <a:avLst/>
          </a:prstGeom>
          <a:noFill/>
          <a:ln>
            <a:noFill/>
          </a:ln>
        </p:spPr>
      </p:pic>
      <p:pic>
        <p:nvPicPr>
          <p:cNvPr id="758" name="Google Shape;758;g280d139887c_1_26"/>
          <p:cNvPicPr preferRelativeResize="0"/>
          <p:nvPr/>
        </p:nvPicPr>
        <p:blipFill>
          <a:blip r:embed="rId4">
            <a:alphaModFix/>
          </a:blip>
          <a:stretch>
            <a:fillRect/>
          </a:stretch>
        </p:blipFill>
        <p:spPr>
          <a:xfrm>
            <a:off x="1865325" y="1020150"/>
            <a:ext cx="6591300" cy="2038350"/>
          </a:xfrm>
          <a:prstGeom prst="rect">
            <a:avLst/>
          </a:prstGeom>
          <a:noFill/>
          <a:ln>
            <a:noFill/>
          </a:ln>
        </p:spPr>
      </p:pic>
      <p:sp>
        <p:nvSpPr>
          <p:cNvPr id="759" name="Google Shape;759;g280d139887c_1_26"/>
          <p:cNvSpPr/>
          <p:nvPr/>
        </p:nvSpPr>
        <p:spPr>
          <a:xfrm>
            <a:off x="5214675" y="3114200"/>
            <a:ext cx="352800" cy="4560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g280d139887c_1_26"/>
          <p:cNvSpPr/>
          <p:nvPr/>
        </p:nvSpPr>
        <p:spPr>
          <a:xfrm>
            <a:off x="1534100" y="3852125"/>
            <a:ext cx="4268400" cy="1195500"/>
          </a:xfrm>
          <a:prstGeom prst="roundRect">
            <a:avLst>
              <a:gd fmla="val 16667" name="adj"/>
            </a:avLst>
          </a:prstGeom>
          <a:noFill/>
          <a:ln cap="flat" cmpd="sng" w="28575">
            <a:solidFill>
              <a:srgbClr val="FF83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g280d139887c_1_26"/>
          <p:cNvSpPr txBox="1"/>
          <p:nvPr/>
        </p:nvSpPr>
        <p:spPr>
          <a:xfrm>
            <a:off x="6096000" y="3997175"/>
            <a:ext cx="2360700" cy="45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solidFill>
                  <a:srgbClr val="FF8300"/>
                </a:solidFill>
                <a:latin typeface="Optimistic Text"/>
                <a:ea typeface="Optimistic Text"/>
                <a:cs typeface="Optimistic Text"/>
                <a:sym typeface="Optimistic Text"/>
              </a:rPr>
              <a:t>Handwritten template code!</a:t>
            </a:r>
            <a:endParaRPr sz="1800">
              <a:solidFill>
                <a:srgbClr val="FF8300"/>
              </a:solidFill>
              <a:latin typeface="Optimistic Text"/>
              <a:ea typeface="Optimistic Text"/>
              <a:cs typeface="Optimistic Text"/>
              <a:sym typeface="Optimistic Text"/>
            </a:endParaRPr>
          </a:p>
        </p:txBody>
      </p:sp>
      <p:sp>
        <p:nvSpPr>
          <p:cNvPr id="762" name="Google Shape;762;g280d139887c_1_26"/>
          <p:cNvSpPr/>
          <p:nvPr/>
        </p:nvSpPr>
        <p:spPr>
          <a:xfrm>
            <a:off x="1477500" y="5114875"/>
            <a:ext cx="7603800" cy="1591500"/>
          </a:xfrm>
          <a:prstGeom prst="roundRect">
            <a:avLst>
              <a:gd fmla="val 16667" name="adj"/>
            </a:avLst>
          </a:prstGeom>
          <a:noFill/>
          <a:ln cap="flat" cmpd="sng" w="28575">
            <a:solidFill>
              <a:srgbClr val="0064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g280d139887c_1_26"/>
          <p:cNvSpPr txBox="1"/>
          <p:nvPr/>
        </p:nvSpPr>
        <p:spPr>
          <a:xfrm>
            <a:off x="9224975" y="5186225"/>
            <a:ext cx="2821500" cy="45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solidFill>
                  <a:srgbClr val="0064E0"/>
                </a:solidFill>
                <a:latin typeface="Optimistic Text"/>
                <a:ea typeface="Optimistic Text"/>
                <a:cs typeface="Optimistic Text"/>
                <a:sym typeface="Optimistic Text"/>
              </a:rPr>
              <a:t>Automatically generated suffix, reading in an extra input and writing two outputs</a:t>
            </a:r>
            <a:endParaRPr sz="1800">
              <a:solidFill>
                <a:srgbClr val="0064E0"/>
              </a:solidFill>
              <a:latin typeface="Optimistic Text"/>
              <a:ea typeface="Optimistic Text"/>
              <a:cs typeface="Optimistic Text"/>
              <a:sym typeface="Optimistic Text"/>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4" name="Shape 614"/>
        <p:cNvGrpSpPr/>
        <p:nvPr/>
      </p:nvGrpSpPr>
      <p:grpSpPr>
        <a:xfrm>
          <a:off x="0" y="0"/>
          <a:ext cx="0" cy="0"/>
          <a:chOff x="0" y="0"/>
          <a:chExt cx="0" cy="0"/>
        </a:xfrm>
      </p:grpSpPr>
      <p:sp>
        <p:nvSpPr>
          <p:cNvPr id="615" name="Google Shape;615;g1f5e60ca3f9_0_2"/>
          <p:cNvSpPr txBox="1"/>
          <p:nvPr/>
        </p:nvSpPr>
        <p:spPr>
          <a:xfrm>
            <a:off x="571635" y="1828792"/>
            <a:ext cx="9882600" cy="369300"/>
          </a:xfrm>
          <a:prstGeom prst="rect">
            <a:avLst/>
          </a:prstGeom>
          <a:noFill/>
          <a:ln>
            <a:noFill/>
          </a:ln>
        </p:spPr>
        <p:txBody>
          <a:bodyPr anchorCtr="0" anchor="t" bIns="0" lIns="0" spcFirstLastPara="1" rIns="0" wrap="square" tIns="0">
            <a:noAutofit/>
          </a:bodyPr>
          <a:lstStyle/>
          <a:p>
            <a:pPr indent="0" lvl="0" marL="0" marR="0" rtl="0" algn="l">
              <a:lnSpc>
                <a:spcPct val="120000"/>
              </a:lnSpc>
              <a:spcBef>
                <a:spcPts val="0"/>
              </a:spcBef>
              <a:spcAft>
                <a:spcPts val="0"/>
              </a:spcAft>
              <a:buClr>
                <a:srgbClr val="000000"/>
              </a:buClr>
              <a:buSzPts val="2000"/>
              <a:buFont typeface="Arial"/>
              <a:buNone/>
            </a:pPr>
            <a:r>
              <a:t/>
            </a:r>
            <a:endParaRPr b="0" i="0" sz="1400" u="none" cap="none" strike="noStrike">
              <a:solidFill>
                <a:srgbClr val="E12353"/>
              </a:solidFill>
              <a:latin typeface="Verdana"/>
              <a:ea typeface="Verdana"/>
              <a:cs typeface="Verdana"/>
              <a:sym typeface="Verdana"/>
            </a:endParaRPr>
          </a:p>
        </p:txBody>
      </p:sp>
      <p:sp>
        <p:nvSpPr>
          <p:cNvPr id="616" name="Google Shape;616;g1f5e60ca3f9_0_2"/>
          <p:cNvSpPr txBox="1"/>
          <p:nvPr/>
        </p:nvSpPr>
        <p:spPr>
          <a:xfrm>
            <a:off x="1024106" y="3036600"/>
            <a:ext cx="11167800" cy="784800"/>
          </a:xfrm>
          <a:prstGeom prst="rect">
            <a:avLst/>
          </a:prstGeom>
          <a:noFill/>
          <a:ln>
            <a:noFill/>
          </a:ln>
        </p:spPr>
        <p:txBody>
          <a:bodyPr anchorCtr="0" anchor="t" bIns="121875" lIns="121875" spcFirstLastPara="1" rIns="121875" wrap="square" tIns="121875">
            <a:spAutoFit/>
          </a:bodyPr>
          <a:lstStyle/>
          <a:p>
            <a:pPr indent="0" lvl="0" marL="0" marR="0" rtl="0" algn="l">
              <a:lnSpc>
                <a:spcPct val="147115"/>
              </a:lnSpc>
              <a:spcBef>
                <a:spcPts val="0"/>
              </a:spcBef>
              <a:spcAft>
                <a:spcPts val="0"/>
              </a:spcAft>
              <a:buClr>
                <a:srgbClr val="000000"/>
              </a:buClr>
              <a:buSzPts val="3500"/>
              <a:buFont typeface="Arial"/>
              <a:buNone/>
            </a:pPr>
            <a:r>
              <a:rPr b="0" i="0" lang="en-US" sz="3500" u="none" cap="none" strike="noStrike">
                <a:solidFill>
                  <a:srgbClr val="471FB1"/>
                </a:solidFill>
                <a:latin typeface="Roboto Mono"/>
                <a:ea typeface="Roboto Mono"/>
                <a:cs typeface="Roboto Mono"/>
                <a:sym typeface="Roboto Mono"/>
              </a:rPr>
              <a:t>cmodel = torch.</a:t>
            </a:r>
            <a:r>
              <a:rPr b="0" i="0" lang="en-US" sz="3500" u="none" cap="none" strike="noStrike">
                <a:solidFill>
                  <a:srgbClr val="E12353"/>
                </a:solidFill>
                <a:latin typeface="Roboto Mono"/>
                <a:ea typeface="Roboto Mono"/>
                <a:cs typeface="Roboto Mono"/>
                <a:sym typeface="Roboto Mono"/>
              </a:rPr>
              <a:t>compile</a:t>
            </a:r>
            <a:r>
              <a:rPr b="0" i="0" lang="en-US" sz="3500" u="none" cap="none" strike="noStrike">
                <a:solidFill>
                  <a:srgbClr val="471FB1"/>
                </a:solidFill>
                <a:latin typeface="Roboto Mono"/>
                <a:ea typeface="Roboto Mono"/>
                <a:cs typeface="Roboto Mono"/>
                <a:sym typeface="Roboto Mono"/>
              </a:rPr>
              <a:t>(model)</a:t>
            </a:r>
            <a:endParaRPr b="1" i="0" sz="3500" u="none" cap="none" strike="noStrike">
              <a:solidFill>
                <a:srgbClr val="471FB1"/>
              </a:solidFill>
              <a:latin typeface="Roboto Mono"/>
              <a:ea typeface="Roboto Mono"/>
              <a:cs typeface="Roboto Mono"/>
              <a:sym typeface="Roboto Mono"/>
            </a:endParaRPr>
          </a:p>
        </p:txBody>
      </p:sp>
      <p:sp>
        <p:nvSpPr>
          <p:cNvPr id="617" name="Google Shape;617;g1f5e60ca3f9_0_2"/>
          <p:cNvSpPr txBox="1"/>
          <p:nvPr/>
        </p:nvSpPr>
        <p:spPr>
          <a:xfrm>
            <a:off x="571635" y="1266667"/>
            <a:ext cx="9882600" cy="369300"/>
          </a:xfrm>
          <a:prstGeom prst="rect">
            <a:avLst/>
          </a:prstGeom>
          <a:noFill/>
          <a:ln>
            <a:noFill/>
          </a:ln>
        </p:spPr>
        <p:txBody>
          <a:bodyPr anchorCtr="0" anchor="t" bIns="0" lIns="0" spcFirstLastPara="1" rIns="0" wrap="square" tIns="0">
            <a:noAutofit/>
          </a:bodyPr>
          <a:lstStyle/>
          <a:p>
            <a:pPr indent="0" lvl="0" marL="0" marR="0" rtl="0" algn="l">
              <a:lnSpc>
                <a:spcPct val="120000"/>
              </a:lnSpc>
              <a:spcBef>
                <a:spcPts val="0"/>
              </a:spcBef>
              <a:spcAft>
                <a:spcPts val="0"/>
              </a:spcAft>
              <a:buClr>
                <a:srgbClr val="000000"/>
              </a:buClr>
              <a:buSzPts val="2000"/>
              <a:buFont typeface="Arial"/>
              <a:buNone/>
            </a:pPr>
            <a:r>
              <a:rPr b="0" i="0" lang="en-US" sz="1400" u="none" cap="none" strike="noStrike">
                <a:solidFill>
                  <a:srgbClr val="E12353"/>
                </a:solidFill>
                <a:latin typeface="Verdana"/>
                <a:ea typeface="Verdana"/>
                <a:cs typeface="Verdana"/>
                <a:sym typeface="Verdana"/>
              </a:rPr>
              <a:t>INTRODUCING</a:t>
            </a:r>
            <a:endParaRPr b="0" i="0" sz="1400" u="none" cap="none" strike="noStrike">
              <a:solidFill>
                <a:srgbClr val="E12353"/>
              </a:solidFill>
              <a:latin typeface="Verdana"/>
              <a:ea typeface="Verdana"/>
              <a:cs typeface="Verdana"/>
              <a:sym typeface="Verdana"/>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7" name="Shape 767"/>
        <p:cNvGrpSpPr/>
        <p:nvPr/>
      </p:nvGrpSpPr>
      <p:grpSpPr>
        <a:xfrm>
          <a:off x="0" y="0"/>
          <a:ext cx="0" cy="0"/>
          <a:chOff x="0" y="0"/>
          <a:chExt cx="0" cy="0"/>
        </a:xfrm>
      </p:grpSpPr>
      <p:sp>
        <p:nvSpPr>
          <p:cNvPr id="768" name="Google Shape;768;g280d139887c_1_84"/>
          <p:cNvSpPr txBox="1"/>
          <p:nvPr/>
        </p:nvSpPr>
        <p:spPr>
          <a:xfrm>
            <a:off x="1203922" y="742950"/>
            <a:ext cx="8962500" cy="2772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chemeClr val="accent1"/>
              </a:buClr>
              <a:buSzPts val="1400"/>
              <a:buFont typeface="Arial"/>
              <a:buNone/>
            </a:pPr>
            <a:r>
              <a:rPr lang="en-US" sz="1800">
                <a:solidFill>
                  <a:srgbClr val="E12353"/>
                </a:solidFill>
                <a:latin typeface="Verdana"/>
                <a:ea typeface="Verdana"/>
                <a:cs typeface="Verdana"/>
                <a:sym typeface="Verdana"/>
              </a:rPr>
              <a:t>What Inductor can do with Triton: For-Each Kernels</a:t>
            </a:r>
            <a:endParaRPr b="0" i="0" sz="1800" u="none" cap="none" strike="noStrike">
              <a:solidFill>
                <a:srgbClr val="E12353"/>
              </a:solidFill>
              <a:latin typeface="Verdana"/>
              <a:ea typeface="Verdana"/>
              <a:cs typeface="Verdana"/>
              <a:sym typeface="Verdana"/>
            </a:endParaRPr>
          </a:p>
        </p:txBody>
      </p:sp>
      <p:pic>
        <p:nvPicPr>
          <p:cNvPr id="769" name="Google Shape;769;g280d139887c_1_84"/>
          <p:cNvPicPr preferRelativeResize="0"/>
          <p:nvPr/>
        </p:nvPicPr>
        <p:blipFill>
          <a:blip r:embed="rId3">
            <a:alphaModFix/>
          </a:blip>
          <a:stretch>
            <a:fillRect/>
          </a:stretch>
        </p:blipFill>
        <p:spPr>
          <a:xfrm>
            <a:off x="6159875" y="1159475"/>
            <a:ext cx="5308231" cy="5533050"/>
          </a:xfrm>
          <a:prstGeom prst="rect">
            <a:avLst/>
          </a:prstGeom>
          <a:noFill/>
          <a:ln>
            <a:noFill/>
          </a:ln>
        </p:spPr>
      </p:pic>
      <p:pic>
        <p:nvPicPr>
          <p:cNvPr id="770" name="Google Shape;770;g280d139887c_1_84"/>
          <p:cNvPicPr preferRelativeResize="0"/>
          <p:nvPr/>
        </p:nvPicPr>
        <p:blipFill>
          <a:blip r:embed="rId4">
            <a:alphaModFix/>
          </a:blip>
          <a:stretch>
            <a:fillRect/>
          </a:stretch>
        </p:blipFill>
        <p:spPr>
          <a:xfrm>
            <a:off x="0" y="2491900"/>
            <a:ext cx="5308225" cy="1976325"/>
          </a:xfrm>
          <a:prstGeom prst="rect">
            <a:avLst/>
          </a:prstGeom>
          <a:noFill/>
          <a:ln>
            <a:noFill/>
          </a:ln>
        </p:spPr>
      </p:pic>
      <p:sp>
        <p:nvSpPr>
          <p:cNvPr id="771" name="Google Shape;771;g280d139887c_1_84"/>
          <p:cNvSpPr/>
          <p:nvPr/>
        </p:nvSpPr>
        <p:spPr>
          <a:xfrm rot="-5400000">
            <a:off x="5564832" y="2968950"/>
            <a:ext cx="445800" cy="7443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g280d139887c_1_84"/>
          <p:cNvSpPr/>
          <p:nvPr/>
        </p:nvSpPr>
        <p:spPr>
          <a:xfrm>
            <a:off x="6569075" y="1357100"/>
            <a:ext cx="4268400" cy="277200"/>
          </a:xfrm>
          <a:prstGeom prst="roundRect">
            <a:avLst>
              <a:gd fmla="val 16667" name="adj"/>
            </a:avLst>
          </a:prstGeom>
          <a:noFill/>
          <a:ln cap="flat" cmpd="sng" w="28575">
            <a:solidFill>
              <a:srgbClr val="FF83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g280d139887c_1_84"/>
          <p:cNvSpPr/>
          <p:nvPr/>
        </p:nvSpPr>
        <p:spPr>
          <a:xfrm>
            <a:off x="6679788" y="3787400"/>
            <a:ext cx="4268400" cy="277200"/>
          </a:xfrm>
          <a:prstGeom prst="roundRect">
            <a:avLst>
              <a:gd fmla="val 16667" name="adj"/>
            </a:avLst>
          </a:prstGeom>
          <a:noFill/>
          <a:ln cap="flat" cmpd="sng" w="28575">
            <a:solidFill>
              <a:srgbClr val="FF83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g280d139887c_1_84"/>
          <p:cNvSpPr txBox="1"/>
          <p:nvPr/>
        </p:nvSpPr>
        <p:spPr>
          <a:xfrm>
            <a:off x="9187500" y="2973000"/>
            <a:ext cx="3004500" cy="45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solidFill>
                  <a:srgbClr val="FF8300"/>
                </a:solidFill>
                <a:latin typeface="Optimistic Text"/>
                <a:ea typeface="Optimistic Text"/>
                <a:cs typeface="Optimistic Text"/>
                <a:sym typeface="Optimistic Text"/>
              </a:rPr>
              <a:t>Taking advantage of block-level control flow!</a:t>
            </a:r>
            <a:endParaRPr sz="1800">
              <a:solidFill>
                <a:srgbClr val="FF8300"/>
              </a:solidFill>
              <a:latin typeface="Optimistic Text"/>
              <a:ea typeface="Optimistic Text"/>
              <a:cs typeface="Optimistic Text"/>
              <a:sym typeface="Optimistic Text"/>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8" name="Shape 778"/>
        <p:cNvGrpSpPr/>
        <p:nvPr/>
      </p:nvGrpSpPr>
      <p:grpSpPr>
        <a:xfrm>
          <a:off x="0" y="0"/>
          <a:ext cx="0" cy="0"/>
          <a:chOff x="0" y="0"/>
          <a:chExt cx="0" cy="0"/>
        </a:xfrm>
      </p:grpSpPr>
      <p:sp>
        <p:nvSpPr>
          <p:cNvPr id="779" name="Google Shape;779;g280d139887c_1_36"/>
          <p:cNvSpPr txBox="1"/>
          <p:nvPr/>
        </p:nvSpPr>
        <p:spPr>
          <a:xfrm>
            <a:off x="1203922" y="742950"/>
            <a:ext cx="8962500" cy="2772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chemeClr val="accent1"/>
              </a:buClr>
              <a:buSzPts val="1400"/>
              <a:buFont typeface="Arial"/>
              <a:buNone/>
            </a:pPr>
            <a:r>
              <a:rPr lang="en-US" sz="1800">
                <a:solidFill>
                  <a:srgbClr val="E12353"/>
                </a:solidFill>
                <a:latin typeface="Verdana"/>
                <a:ea typeface="Verdana"/>
                <a:cs typeface="Verdana"/>
                <a:sym typeface="Verdana"/>
              </a:rPr>
              <a:t>What Inductor can do with Triton: Parameterized Operators [WIP]</a:t>
            </a:r>
            <a:endParaRPr b="0" i="0" sz="1800" u="none" cap="none" strike="noStrike">
              <a:solidFill>
                <a:srgbClr val="E12353"/>
              </a:solidFill>
              <a:latin typeface="Verdana"/>
              <a:ea typeface="Verdana"/>
              <a:cs typeface="Verdana"/>
              <a:sym typeface="Verdana"/>
            </a:endParaRPr>
          </a:p>
        </p:txBody>
      </p:sp>
      <p:pic>
        <p:nvPicPr>
          <p:cNvPr id="780" name="Google Shape;780;g280d139887c_1_36"/>
          <p:cNvPicPr preferRelativeResize="0"/>
          <p:nvPr/>
        </p:nvPicPr>
        <p:blipFill>
          <a:blip r:embed="rId3">
            <a:alphaModFix/>
          </a:blip>
          <a:stretch>
            <a:fillRect/>
          </a:stretch>
        </p:blipFill>
        <p:spPr>
          <a:xfrm>
            <a:off x="152400" y="1107225"/>
            <a:ext cx="11887201" cy="1573306"/>
          </a:xfrm>
          <a:prstGeom prst="rect">
            <a:avLst/>
          </a:prstGeom>
          <a:noFill/>
          <a:ln>
            <a:noFill/>
          </a:ln>
        </p:spPr>
      </p:pic>
      <p:pic>
        <p:nvPicPr>
          <p:cNvPr id="781" name="Google Shape;781;g280d139887c_1_36"/>
          <p:cNvPicPr preferRelativeResize="0"/>
          <p:nvPr/>
        </p:nvPicPr>
        <p:blipFill>
          <a:blip r:embed="rId4">
            <a:alphaModFix/>
          </a:blip>
          <a:stretch>
            <a:fillRect/>
          </a:stretch>
        </p:blipFill>
        <p:spPr>
          <a:xfrm>
            <a:off x="913663" y="2985331"/>
            <a:ext cx="10364668" cy="3872668"/>
          </a:xfrm>
          <a:prstGeom prst="rect">
            <a:avLst/>
          </a:prstGeom>
          <a:noFill/>
          <a:ln>
            <a:noFill/>
          </a:ln>
        </p:spPr>
      </p:pic>
      <p:sp>
        <p:nvSpPr>
          <p:cNvPr id="782" name="Google Shape;782;g280d139887c_1_36"/>
          <p:cNvSpPr/>
          <p:nvPr/>
        </p:nvSpPr>
        <p:spPr>
          <a:xfrm>
            <a:off x="5508775" y="2604750"/>
            <a:ext cx="352800" cy="4560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g280d139887c_1_36"/>
          <p:cNvSpPr/>
          <p:nvPr/>
        </p:nvSpPr>
        <p:spPr>
          <a:xfrm>
            <a:off x="2708694" y="1673850"/>
            <a:ext cx="2192400" cy="277200"/>
          </a:xfrm>
          <a:prstGeom prst="roundRect">
            <a:avLst>
              <a:gd fmla="val 16667" name="adj"/>
            </a:avLst>
          </a:prstGeom>
          <a:noFill/>
          <a:ln cap="flat" cmpd="sng" w="28575">
            <a:solidFill>
              <a:srgbClr val="FF83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g280d139887c_1_36"/>
          <p:cNvSpPr txBox="1"/>
          <p:nvPr/>
        </p:nvSpPr>
        <p:spPr>
          <a:xfrm>
            <a:off x="5386200" y="1584450"/>
            <a:ext cx="3004500" cy="45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solidFill>
                  <a:srgbClr val="FF8300"/>
                </a:solidFill>
                <a:latin typeface="Optimistic Text"/>
                <a:ea typeface="Optimistic Text"/>
                <a:cs typeface="Optimistic Text"/>
                <a:sym typeface="Optimistic Text"/>
              </a:rPr>
              <a:t>Captured tensors!</a:t>
            </a:r>
            <a:endParaRPr sz="1800">
              <a:solidFill>
                <a:srgbClr val="FF8300"/>
              </a:solidFill>
              <a:latin typeface="Optimistic Text"/>
              <a:ea typeface="Optimistic Text"/>
              <a:cs typeface="Optimistic Text"/>
              <a:sym typeface="Optimistic Text"/>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8" name="Shape 788"/>
        <p:cNvGrpSpPr/>
        <p:nvPr/>
      </p:nvGrpSpPr>
      <p:grpSpPr>
        <a:xfrm>
          <a:off x="0" y="0"/>
          <a:ext cx="0" cy="0"/>
          <a:chOff x="0" y="0"/>
          <a:chExt cx="0" cy="0"/>
        </a:xfrm>
      </p:grpSpPr>
      <p:sp>
        <p:nvSpPr>
          <p:cNvPr id="789" name="Google Shape;789;g280d139887c_1_134"/>
          <p:cNvSpPr txBox="1"/>
          <p:nvPr/>
        </p:nvSpPr>
        <p:spPr>
          <a:xfrm>
            <a:off x="188325" y="1152050"/>
            <a:ext cx="5574900" cy="1387200"/>
          </a:xfrm>
          <a:prstGeom prst="rect">
            <a:avLst/>
          </a:prstGeom>
          <a:noFill/>
          <a:ln>
            <a:noFill/>
          </a:ln>
        </p:spPr>
        <p:txBody>
          <a:bodyPr anchorCtr="0" anchor="t" bIns="121875" lIns="121875" spcFirstLastPara="1" rIns="121875" wrap="square" tIns="121875">
            <a:spAutoFit/>
          </a:bodyPr>
          <a:lstStyle/>
          <a:p>
            <a:pPr indent="0" lvl="0" marL="0" marR="0" rtl="0" algn="l">
              <a:lnSpc>
                <a:spcPct val="147115"/>
              </a:lnSpc>
              <a:spcBef>
                <a:spcPts val="0"/>
              </a:spcBef>
              <a:spcAft>
                <a:spcPts val="0"/>
              </a:spcAft>
              <a:buClr>
                <a:srgbClr val="000000"/>
              </a:buClr>
              <a:buSzPts val="3500"/>
              <a:buFont typeface="Arial"/>
              <a:buNone/>
            </a:pPr>
            <a:r>
              <a:rPr b="0" i="0" lang="en-US" sz="3000" u="none" cap="none" strike="noStrike">
                <a:solidFill>
                  <a:srgbClr val="471FB1"/>
                </a:solidFill>
                <a:latin typeface="Roboto Mono"/>
                <a:ea typeface="Roboto Mono"/>
                <a:cs typeface="Roboto Mono"/>
                <a:sym typeface="Roboto Mono"/>
              </a:rPr>
              <a:t>torch.</a:t>
            </a:r>
            <a:r>
              <a:rPr b="0" i="0" lang="en-US" sz="3000" u="none" cap="none" strike="noStrike">
                <a:solidFill>
                  <a:srgbClr val="E12353"/>
                </a:solidFill>
                <a:latin typeface="Roboto Mono"/>
                <a:ea typeface="Roboto Mono"/>
                <a:cs typeface="Roboto Mono"/>
                <a:sym typeface="Roboto Mono"/>
              </a:rPr>
              <a:t>compile</a:t>
            </a:r>
            <a:r>
              <a:rPr b="0" i="0" lang="en-US" sz="3000" u="none" cap="none" strike="noStrike">
                <a:solidFill>
                  <a:srgbClr val="471FB1"/>
                </a:solidFill>
                <a:latin typeface="Roboto Mono"/>
                <a:ea typeface="Roboto Mono"/>
                <a:cs typeface="Roboto Mono"/>
                <a:sym typeface="Roboto Mono"/>
              </a:rPr>
              <a:t>(</a:t>
            </a:r>
            <a:r>
              <a:rPr lang="en-US" sz="3000">
                <a:solidFill>
                  <a:srgbClr val="471FB1"/>
                </a:solidFill>
                <a:latin typeface="Roboto Mono"/>
                <a:ea typeface="Roboto Mono"/>
                <a:cs typeface="Roboto Mono"/>
                <a:sym typeface="Roboto Mono"/>
              </a:rPr>
              <a:t>resnet18</a:t>
            </a:r>
            <a:r>
              <a:rPr b="0" i="0" lang="en-US" sz="3000" u="none" cap="none" strike="noStrike">
                <a:solidFill>
                  <a:srgbClr val="471FB1"/>
                </a:solidFill>
                <a:latin typeface="Roboto Mono"/>
                <a:ea typeface="Roboto Mono"/>
                <a:cs typeface="Roboto Mono"/>
                <a:sym typeface="Roboto Mono"/>
              </a:rPr>
              <a:t>)</a:t>
            </a:r>
            <a:br>
              <a:rPr b="0" i="0" lang="en-US" sz="3000" u="none" cap="none" strike="noStrike">
                <a:solidFill>
                  <a:srgbClr val="471FB1"/>
                </a:solidFill>
                <a:latin typeface="Roboto Mono"/>
                <a:ea typeface="Roboto Mono"/>
                <a:cs typeface="Roboto Mono"/>
                <a:sym typeface="Roboto Mono"/>
              </a:rPr>
            </a:br>
            <a:endParaRPr b="1" i="0" sz="3000" u="none" cap="none" strike="noStrike">
              <a:solidFill>
                <a:srgbClr val="471FB1"/>
              </a:solidFill>
              <a:latin typeface="Roboto Mono"/>
              <a:ea typeface="Roboto Mono"/>
              <a:cs typeface="Roboto Mono"/>
              <a:sym typeface="Roboto Mono"/>
            </a:endParaRPr>
          </a:p>
        </p:txBody>
      </p:sp>
      <p:sp>
        <p:nvSpPr>
          <p:cNvPr id="790" name="Google Shape;790;g280d139887c_1_134"/>
          <p:cNvSpPr/>
          <p:nvPr/>
        </p:nvSpPr>
        <p:spPr>
          <a:xfrm>
            <a:off x="1405250" y="2187975"/>
            <a:ext cx="3755400" cy="1149600"/>
          </a:xfrm>
          <a:prstGeom prst="downArrow">
            <a:avLst>
              <a:gd fmla="val 50000" name="adj1"/>
              <a:gd fmla="val 50000" name="adj2"/>
            </a:avLst>
          </a:prstGeom>
          <a:noFill/>
          <a:ln cap="flat" cmpd="sng" w="38100">
            <a:solidFill>
              <a:srgbClr val="CA311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3000">
                <a:solidFill>
                  <a:srgbClr val="CA3112"/>
                </a:solidFill>
                <a:latin typeface="Optimistic Display"/>
                <a:ea typeface="Optimistic Display"/>
                <a:cs typeface="Optimistic Display"/>
                <a:sym typeface="Optimistic Display"/>
              </a:rPr>
              <a:t>Inductor</a:t>
            </a:r>
            <a:endParaRPr sz="3000">
              <a:solidFill>
                <a:srgbClr val="CA3112"/>
              </a:solidFill>
              <a:latin typeface="Optimistic Display"/>
              <a:ea typeface="Optimistic Display"/>
              <a:cs typeface="Optimistic Display"/>
              <a:sym typeface="Optimistic Display"/>
            </a:endParaRPr>
          </a:p>
        </p:txBody>
      </p:sp>
      <p:sp>
        <p:nvSpPr>
          <p:cNvPr id="791" name="Google Shape;791;g280d139887c_1_134"/>
          <p:cNvSpPr/>
          <p:nvPr/>
        </p:nvSpPr>
        <p:spPr>
          <a:xfrm>
            <a:off x="1321950" y="3429000"/>
            <a:ext cx="3618300" cy="1149600"/>
          </a:xfrm>
          <a:prstGeom prst="roundRect">
            <a:avLst>
              <a:gd fmla="val 16667" name="adj"/>
            </a:avLst>
          </a:prstGeom>
          <a:no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400">
                <a:latin typeface="Optimistic Display"/>
                <a:ea typeface="Optimistic Display"/>
                <a:cs typeface="Optimistic Display"/>
                <a:sym typeface="Optimistic Display"/>
              </a:rPr>
              <a:t>aten.convolution</a:t>
            </a:r>
            <a:endParaRPr sz="2400">
              <a:latin typeface="Optimistic Display"/>
              <a:ea typeface="Optimistic Display"/>
              <a:cs typeface="Optimistic Display"/>
              <a:sym typeface="Optimistic Display"/>
            </a:endParaRPr>
          </a:p>
          <a:p>
            <a:pPr indent="-381000" lvl="0" marL="457200" rtl="0" algn="ctr">
              <a:spcBef>
                <a:spcPts val="0"/>
              </a:spcBef>
              <a:spcAft>
                <a:spcPts val="0"/>
              </a:spcAft>
              <a:buSzPts val="2400"/>
              <a:buFont typeface="Optimistic Display"/>
              <a:buChar char="+"/>
            </a:pPr>
            <a:r>
              <a:rPr lang="en-US" sz="2400">
                <a:latin typeface="Optimistic Display"/>
                <a:ea typeface="Optimistic Display"/>
                <a:cs typeface="Optimistic Display"/>
                <a:sym typeface="Optimistic Display"/>
              </a:rPr>
              <a:t>30 Triton Kernels</a:t>
            </a:r>
            <a:endParaRPr sz="2400">
              <a:latin typeface="Optimistic Display"/>
              <a:ea typeface="Optimistic Display"/>
              <a:cs typeface="Optimistic Display"/>
              <a:sym typeface="Optimistic Display"/>
            </a:endParaRPr>
          </a:p>
          <a:p>
            <a:pPr indent="0" lvl="0" marL="0" rtl="0" algn="ctr">
              <a:spcBef>
                <a:spcPts val="0"/>
              </a:spcBef>
              <a:spcAft>
                <a:spcPts val="0"/>
              </a:spcAft>
              <a:buNone/>
            </a:pPr>
            <a:r>
              <a:t/>
            </a:r>
            <a:endParaRPr sz="2400">
              <a:latin typeface="Optimistic Display"/>
              <a:ea typeface="Optimistic Display"/>
              <a:cs typeface="Optimistic Display"/>
              <a:sym typeface="Optimistic Display"/>
            </a:endParaRPr>
          </a:p>
        </p:txBody>
      </p:sp>
      <p:sp>
        <p:nvSpPr>
          <p:cNvPr id="792" name="Google Shape;792;g280d139887c_1_134"/>
          <p:cNvSpPr txBox="1"/>
          <p:nvPr/>
        </p:nvSpPr>
        <p:spPr>
          <a:xfrm>
            <a:off x="5629275" y="1152050"/>
            <a:ext cx="6508800" cy="1387200"/>
          </a:xfrm>
          <a:prstGeom prst="rect">
            <a:avLst/>
          </a:prstGeom>
          <a:noFill/>
          <a:ln>
            <a:noFill/>
          </a:ln>
        </p:spPr>
        <p:txBody>
          <a:bodyPr anchorCtr="0" anchor="t" bIns="121875" lIns="121875" spcFirstLastPara="1" rIns="121875" wrap="square" tIns="121875">
            <a:spAutoFit/>
          </a:bodyPr>
          <a:lstStyle/>
          <a:p>
            <a:pPr indent="0" lvl="0" marL="0" marR="0" rtl="0" algn="l">
              <a:lnSpc>
                <a:spcPct val="147115"/>
              </a:lnSpc>
              <a:spcBef>
                <a:spcPts val="0"/>
              </a:spcBef>
              <a:spcAft>
                <a:spcPts val="0"/>
              </a:spcAft>
              <a:buClr>
                <a:srgbClr val="000000"/>
              </a:buClr>
              <a:buSzPts val="3500"/>
              <a:buFont typeface="Arial"/>
              <a:buNone/>
            </a:pPr>
            <a:r>
              <a:rPr b="0" i="0" lang="en-US" sz="3000" u="none" cap="none" strike="noStrike">
                <a:solidFill>
                  <a:srgbClr val="471FB1"/>
                </a:solidFill>
                <a:latin typeface="Roboto Mono"/>
                <a:ea typeface="Roboto Mono"/>
                <a:cs typeface="Roboto Mono"/>
                <a:sym typeface="Roboto Mono"/>
              </a:rPr>
              <a:t>torch.</a:t>
            </a:r>
            <a:r>
              <a:rPr b="0" i="0" lang="en-US" sz="3000" u="none" cap="none" strike="noStrike">
                <a:solidFill>
                  <a:srgbClr val="E12353"/>
                </a:solidFill>
                <a:latin typeface="Roboto Mono"/>
                <a:ea typeface="Roboto Mono"/>
                <a:cs typeface="Roboto Mono"/>
                <a:sym typeface="Roboto Mono"/>
              </a:rPr>
              <a:t>compile</a:t>
            </a:r>
            <a:r>
              <a:rPr b="0" i="0" lang="en-US" sz="3000" u="none" cap="none" strike="noStrike">
                <a:solidFill>
                  <a:srgbClr val="471FB1"/>
                </a:solidFill>
                <a:latin typeface="Roboto Mono"/>
                <a:ea typeface="Roboto Mono"/>
                <a:cs typeface="Roboto Mono"/>
                <a:sym typeface="Roboto Mono"/>
              </a:rPr>
              <a:t>(</a:t>
            </a:r>
            <a:r>
              <a:rPr lang="en-US" sz="3000">
                <a:solidFill>
                  <a:srgbClr val="471FB1"/>
                </a:solidFill>
                <a:latin typeface="Roboto Mono"/>
                <a:ea typeface="Roboto Mono"/>
                <a:cs typeface="Roboto Mono"/>
                <a:sym typeface="Roboto Mono"/>
              </a:rPr>
              <a:t>llama_decode</a:t>
            </a:r>
            <a:r>
              <a:rPr b="0" i="0" lang="en-US" sz="3000" u="none" cap="none" strike="noStrike">
                <a:solidFill>
                  <a:srgbClr val="471FB1"/>
                </a:solidFill>
                <a:latin typeface="Roboto Mono"/>
                <a:ea typeface="Roboto Mono"/>
                <a:cs typeface="Roboto Mono"/>
                <a:sym typeface="Roboto Mono"/>
              </a:rPr>
              <a:t>)</a:t>
            </a:r>
            <a:br>
              <a:rPr b="0" i="0" lang="en-US" sz="3000" u="none" cap="none" strike="noStrike">
                <a:solidFill>
                  <a:srgbClr val="471FB1"/>
                </a:solidFill>
                <a:latin typeface="Roboto Mono"/>
                <a:ea typeface="Roboto Mono"/>
                <a:cs typeface="Roboto Mono"/>
                <a:sym typeface="Roboto Mono"/>
              </a:rPr>
            </a:br>
            <a:endParaRPr b="1" i="0" sz="3000" u="none" cap="none" strike="noStrike">
              <a:solidFill>
                <a:srgbClr val="471FB1"/>
              </a:solidFill>
              <a:latin typeface="Roboto Mono"/>
              <a:ea typeface="Roboto Mono"/>
              <a:cs typeface="Roboto Mono"/>
              <a:sym typeface="Roboto Mono"/>
            </a:endParaRPr>
          </a:p>
        </p:txBody>
      </p:sp>
      <p:sp>
        <p:nvSpPr>
          <p:cNvPr id="793" name="Google Shape;793;g280d139887c_1_134"/>
          <p:cNvSpPr/>
          <p:nvPr/>
        </p:nvSpPr>
        <p:spPr>
          <a:xfrm>
            <a:off x="7047625" y="2233688"/>
            <a:ext cx="3755400" cy="1149600"/>
          </a:xfrm>
          <a:prstGeom prst="downArrow">
            <a:avLst>
              <a:gd fmla="val 50000" name="adj1"/>
              <a:gd fmla="val 50000" name="adj2"/>
            </a:avLst>
          </a:prstGeom>
          <a:noFill/>
          <a:ln cap="flat" cmpd="sng" w="38100">
            <a:solidFill>
              <a:srgbClr val="CA311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3000">
                <a:solidFill>
                  <a:srgbClr val="CA3112"/>
                </a:solidFill>
                <a:latin typeface="Optimistic Display"/>
                <a:ea typeface="Optimistic Display"/>
                <a:cs typeface="Optimistic Display"/>
                <a:sym typeface="Optimistic Display"/>
              </a:rPr>
              <a:t>Inductor</a:t>
            </a:r>
            <a:endParaRPr sz="3000">
              <a:solidFill>
                <a:srgbClr val="CA3112"/>
              </a:solidFill>
              <a:latin typeface="Optimistic Display"/>
              <a:ea typeface="Optimistic Display"/>
              <a:cs typeface="Optimistic Display"/>
              <a:sym typeface="Optimistic Display"/>
            </a:endParaRPr>
          </a:p>
        </p:txBody>
      </p:sp>
      <p:sp>
        <p:nvSpPr>
          <p:cNvPr id="794" name="Google Shape;794;g280d139887c_1_134"/>
          <p:cNvSpPr/>
          <p:nvPr/>
        </p:nvSpPr>
        <p:spPr>
          <a:xfrm>
            <a:off x="6964325" y="3474725"/>
            <a:ext cx="3618300" cy="1468200"/>
          </a:xfrm>
          <a:prstGeom prst="roundRect">
            <a:avLst>
              <a:gd fmla="val 16667" name="adj"/>
            </a:avLst>
          </a:prstGeom>
          <a:no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400">
                <a:latin typeface="Optimistic Display"/>
                <a:ea typeface="Optimistic Display"/>
                <a:cs typeface="Optimistic Display"/>
                <a:sym typeface="Optimistic Display"/>
              </a:rPr>
              <a:t>aten.topk</a:t>
            </a:r>
            <a:br>
              <a:rPr lang="en-US" sz="2400">
                <a:latin typeface="Optimistic Display"/>
                <a:ea typeface="Optimistic Display"/>
                <a:cs typeface="Optimistic Display"/>
                <a:sym typeface="Optimistic Display"/>
              </a:rPr>
            </a:br>
            <a:r>
              <a:rPr lang="en-US" sz="2400">
                <a:latin typeface="Optimistic Display"/>
                <a:ea typeface="Optimistic Display"/>
                <a:cs typeface="Optimistic Display"/>
                <a:sym typeface="Optimistic Display"/>
              </a:rPr>
              <a:t>+ aten.sdpa</a:t>
            </a:r>
            <a:endParaRPr sz="2400">
              <a:latin typeface="Optimistic Display"/>
              <a:ea typeface="Optimistic Display"/>
              <a:cs typeface="Optimistic Display"/>
              <a:sym typeface="Optimistic Display"/>
            </a:endParaRPr>
          </a:p>
          <a:p>
            <a:pPr indent="-381000" lvl="0" marL="457200" rtl="0" algn="ctr">
              <a:spcBef>
                <a:spcPts val="0"/>
              </a:spcBef>
              <a:spcAft>
                <a:spcPts val="0"/>
              </a:spcAft>
              <a:buSzPts val="2400"/>
              <a:buFont typeface="Optimistic Display"/>
              <a:buChar char="+"/>
            </a:pPr>
            <a:r>
              <a:rPr lang="en-US" sz="2400">
                <a:latin typeface="Optimistic Display"/>
                <a:ea typeface="Optimistic Display"/>
                <a:cs typeface="Optimistic Display"/>
                <a:sym typeface="Optimistic Display"/>
              </a:rPr>
              <a:t>23 Triton Kernels</a:t>
            </a:r>
            <a:endParaRPr sz="2400">
              <a:latin typeface="Optimistic Display"/>
              <a:ea typeface="Optimistic Display"/>
              <a:cs typeface="Optimistic Display"/>
              <a:sym typeface="Optimistic Display"/>
            </a:endParaRPr>
          </a:p>
          <a:p>
            <a:pPr indent="0" lvl="0" marL="0" rtl="0" algn="ctr">
              <a:spcBef>
                <a:spcPts val="0"/>
              </a:spcBef>
              <a:spcAft>
                <a:spcPts val="0"/>
              </a:spcAft>
              <a:buNone/>
            </a:pPr>
            <a:r>
              <a:t/>
            </a:r>
            <a:endParaRPr sz="2400">
              <a:latin typeface="Optimistic Display"/>
              <a:ea typeface="Optimistic Display"/>
              <a:cs typeface="Optimistic Display"/>
              <a:sym typeface="Optimistic Display"/>
            </a:endParaRPr>
          </a:p>
        </p:txBody>
      </p:sp>
      <p:cxnSp>
        <p:nvCxnSpPr>
          <p:cNvPr id="795" name="Google Shape;795;g280d139887c_1_134"/>
          <p:cNvCxnSpPr>
            <a:stCxn id="796" idx="1"/>
          </p:cNvCxnSpPr>
          <p:nvPr/>
        </p:nvCxnSpPr>
        <p:spPr>
          <a:xfrm flipH="1">
            <a:off x="5658700" y="727850"/>
            <a:ext cx="13200" cy="6030900"/>
          </a:xfrm>
          <a:prstGeom prst="straightConnector1">
            <a:avLst/>
          </a:prstGeom>
          <a:noFill/>
          <a:ln cap="flat" cmpd="sng" w="38100">
            <a:solidFill>
              <a:schemeClr val="dk2"/>
            </a:solidFill>
            <a:prstDash val="solid"/>
            <a:round/>
            <a:headEnd len="med" w="med" type="none"/>
            <a:tailEnd len="med" w="med" type="none"/>
          </a:ln>
        </p:spPr>
      </p:cxnSp>
      <p:sp>
        <p:nvSpPr>
          <p:cNvPr id="796" name="Google Shape;796;g280d139887c_1_134"/>
          <p:cNvSpPr txBox="1"/>
          <p:nvPr/>
        </p:nvSpPr>
        <p:spPr>
          <a:xfrm>
            <a:off x="5671900" y="527750"/>
            <a:ext cx="6541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Optimistic Text"/>
              <a:ea typeface="Optimistic Text"/>
              <a:cs typeface="Optimistic Text"/>
              <a:sym typeface="Optimistic Text"/>
            </a:endParaRPr>
          </a:p>
        </p:txBody>
      </p:sp>
      <p:sp>
        <p:nvSpPr>
          <p:cNvPr id="797" name="Google Shape;797;g280d139887c_1_134"/>
          <p:cNvSpPr txBox="1"/>
          <p:nvPr/>
        </p:nvSpPr>
        <p:spPr>
          <a:xfrm>
            <a:off x="608500" y="189525"/>
            <a:ext cx="10113600" cy="2772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chemeClr val="accent1"/>
              </a:buClr>
              <a:buSzPts val="1400"/>
              <a:buFont typeface="Arial"/>
              <a:buNone/>
            </a:pPr>
            <a:r>
              <a:rPr lang="en-US" sz="1800">
                <a:solidFill>
                  <a:srgbClr val="E12353"/>
                </a:solidFill>
                <a:latin typeface="Verdana"/>
                <a:ea typeface="Verdana"/>
                <a:cs typeface="Verdana"/>
                <a:sym typeface="Verdana"/>
              </a:rPr>
              <a:t>What Inductor can do with Triton: Near Full Conversion from PyTorch into Triton</a:t>
            </a:r>
            <a:endParaRPr b="0" i="0" sz="1800" u="none" cap="none" strike="noStrike">
              <a:solidFill>
                <a:srgbClr val="E12353"/>
              </a:solidFill>
              <a:latin typeface="Verdana"/>
              <a:ea typeface="Verdana"/>
              <a:cs typeface="Verdana"/>
              <a:sym typeface="Verdana"/>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1" name="Shape 801"/>
        <p:cNvGrpSpPr/>
        <p:nvPr/>
      </p:nvGrpSpPr>
      <p:grpSpPr>
        <a:xfrm>
          <a:off x="0" y="0"/>
          <a:ext cx="0" cy="0"/>
          <a:chOff x="0" y="0"/>
          <a:chExt cx="0" cy="0"/>
        </a:xfrm>
      </p:grpSpPr>
      <p:sp>
        <p:nvSpPr>
          <p:cNvPr id="802" name="Google Shape;802;p42"/>
          <p:cNvSpPr txBox="1"/>
          <p:nvPr/>
        </p:nvSpPr>
        <p:spPr>
          <a:xfrm>
            <a:off x="590075" y="827697"/>
            <a:ext cx="10972800" cy="5356500"/>
          </a:xfrm>
          <a:prstGeom prst="rect">
            <a:avLst/>
          </a:prstGeom>
          <a:noFill/>
          <a:ln>
            <a:noFill/>
          </a:ln>
        </p:spPr>
        <p:txBody>
          <a:bodyPr anchorCtr="0" anchor="t" bIns="0" lIns="0" spcFirstLastPara="1" rIns="0" wrap="square" tIns="0">
            <a:spAutoFit/>
          </a:bodyPr>
          <a:lstStyle/>
          <a:p>
            <a:pPr indent="0" lvl="0" marL="0" marR="0" rtl="0" algn="l">
              <a:lnSpc>
                <a:spcPct val="150000"/>
              </a:lnSpc>
              <a:spcBef>
                <a:spcPts val="0"/>
              </a:spcBef>
              <a:spcAft>
                <a:spcPts val="0"/>
              </a:spcAft>
              <a:buClr>
                <a:srgbClr val="000000"/>
              </a:buClr>
              <a:buSzPts val="2400"/>
              <a:buFont typeface="Arial"/>
              <a:buNone/>
            </a:pPr>
            <a:r>
              <a:rPr b="1" i="0" lang="en-US" sz="2400" u="none" cap="none" strike="noStrike">
                <a:solidFill>
                  <a:schemeClr val="accent4"/>
                </a:solidFill>
                <a:latin typeface="Verdana"/>
                <a:ea typeface="Verdana"/>
                <a:cs typeface="Verdana"/>
                <a:sym typeface="Verdana"/>
              </a:rPr>
              <a:t>PyTorch 2.0: </a:t>
            </a:r>
            <a:endParaRPr b="1" i="0" sz="2400" u="none" cap="none" strike="noStrike">
              <a:solidFill>
                <a:schemeClr val="accent4"/>
              </a:solidFill>
              <a:latin typeface="Verdana"/>
              <a:ea typeface="Verdana"/>
              <a:cs typeface="Verdana"/>
              <a:sym typeface="Verdana"/>
            </a:endParaRPr>
          </a:p>
          <a:p>
            <a:pPr indent="457200" lvl="0" marL="0" marR="0" rtl="0" algn="l">
              <a:lnSpc>
                <a:spcPct val="150000"/>
              </a:lnSpc>
              <a:spcBef>
                <a:spcPts val="0"/>
              </a:spcBef>
              <a:spcAft>
                <a:spcPts val="0"/>
              </a:spcAft>
              <a:buClr>
                <a:srgbClr val="000000"/>
              </a:buClr>
              <a:buSzPts val="2400"/>
              <a:buFont typeface="Arial"/>
              <a:buNone/>
            </a:pPr>
            <a:r>
              <a:rPr b="0" i="0" lang="en-US" sz="2400" u="sng" cap="none" strike="noStrike">
                <a:solidFill>
                  <a:schemeClr val="hlink"/>
                </a:solidFill>
                <a:latin typeface="Verdana"/>
                <a:ea typeface="Verdana"/>
                <a:cs typeface="Verdana"/>
                <a:sym typeface="Verdana"/>
                <a:hlinkClick r:id="rId3"/>
              </a:rPr>
              <a:t>https://pytorch.org/get-started/pytorch-2.0/</a:t>
            </a:r>
            <a:endParaRPr b="0" i="0" sz="2400" u="none" cap="none" strike="noStrike">
              <a:solidFill>
                <a:schemeClr val="accent4"/>
              </a:solidFill>
              <a:latin typeface="Verdana"/>
              <a:ea typeface="Verdana"/>
              <a:cs typeface="Verdana"/>
              <a:sym typeface="Verdana"/>
            </a:endParaRPr>
          </a:p>
          <a:p>
            <a:pPr indent="0" lvl="0" marL="0" marR="0" rtl="0" algn="l">
              <a:lnSpc>
                <a:spcPct val="150000"/>
              </a:lnSpc>
              <a:spcBef>
                <a:spcPts val="0"/>
              </a:spcBef>
              <a:spcAft>
                <a:spcPts val="0"/>
              </a:spcAft>
              <a:buClr>
                <a:srgbClr val="000000"/>
              </a:buClr>
              <a:buSzPts val="2400"/>
              <a:buFont typeface="Arial"/>
              <a:buNone/>
            </a:pPr>
            <a:r>
              <a:t/>
            </a:r>
            <a:endParaRPr b="0" i="0" sz="2400" u="none" cap="none" strike="noStrike">
              <a:solidFill>
                <a:schemeClr val="accent4"/>
              </a:solidFill>
              <a:latin typeface="Verdana"/>
              <a:ea typeface="Verdana"/>
              <a:cs typeface="Verdana"/>
              <a:sym typeface="Verdana"/>
            </a:endParaRPr>
          </a:p>
          <a:p>
            <a:pPr indent="0" lvl="0" marL="0" marR="0" rtl="0" algn="l">
              <a:lnSpc>
                <a:spcPct val="150000"/>
              </a:lnSpc>
              <a:spcBef>
                <a:spcPts val="0"/>
              </a:spcBef>
              <a:spcAft>
                <a:spcPts val="0"/>
              </a:spcAft>
              <a:buClr>
                <a:srgbClr val="000000"/>
              </a:buClr>
              <a:buSzPts val="2400"/>
              <a:buFont typeface="Arial"/>
              <a:buNone/>
            </a:pPr>
            <a:r>
              <a:rPr b="1" lang="en-US" sz="2400">
                <a:solidFill>
                  <a:schemeClr val="accent4"/>
                </a:solidFill>
                <a:latin typeface="Verdana"/>
                <a:ea typeface="Verdana"/>
                <a:cs typeface="Verdana"/>
                <a:sym typeface="Verdana"/>
              </a:rPr>
              <a:t>PyTorch Conference Oct 16-17</a:t>
            </a:r>
            <a:endParaRPr b="1" i="0" sz="2400" u="none" cap="none" strike="noStrike">
              <a:solidFill>
                <a:schemeClr val="accent4"/>
              </a:solidFill>
              <a:latin typeface="Verdana"/>
              <a:ea typeface="Verdana"/>
              <a:cs typeface="Verdana"/>
              <a:sym typeface="Verdana"/>
            </a:endParaRPr>
          </a:p>
          <a:p>
            <a:pPr indent="457200" lvl="0" marL="0" marR="0" rtl="0" algn="l">
              <a:lnSpc>
                <a:spcPct val="150000"/>
              </a:lnSpc>
              <a:spcBef>
                <a:spcPts val="0"/>
              </a:spcBef>
              <a:spcAft>
                <a:spcPts val="0"/>
              </a:spcAft>
              <a:buClr>
                <a:srgbClr val="000000"/>
              </a:buClr>
              <a:buSzPts val="2400"/>
              <a:buFont typeface="Arial"/>
              <a:buNone/>
            </a:pPr>
            <a:r>
              <a:rPr lang="en-US" sz="2400" u="sng">
                <a:solidFill>
                  <a:schemeClr val="hlink"/>
                </a:solidFill>
                <a:latin typeface="Verdana"/>
                <a:ea typeface="Verdana"/>
                <a:cs typeface="Verdana"/>
                <a:sym typeface="Verdana"/>
                <a:hlinkClick r:id="rId4"/>
              </a:rPr>
              <a:t>https://pytorch.org/blog/pytorch-conference-2023/</a:t>
            </a:r>
            <a:endParaRPr sz="2400">
              <a:solidFill>
                <a:schemeClr val="accent4"/>
              </a:solidFill>
              <a:latin typeface="Verdana"/>
              <a:ea typeface="Verdana"/>
              <a:cs typeface="Verdana"/>
              <a:sym typeface="Verdana"/>
            </a:endParaRPr>
          </a:p>
          <a:p>
            <a:pPr indent="0" lvl="0" marL="0" marR="0" rtl="0" algn="l">
              <a:lnSpc>
                <a:spcPct val="150000"/>
              </a:lnSpc>
              <a:spcBef>
                <a:spcPts val="0"/>
              </a:spcBef>
              <a:spcAft>
                <a:spcPts val="0"/>
              </a:spcAft>
              <a:buClr>
                <a:srgbClr val="000000"/>
              </a:buClr>
              <a:buSzPts val="2400"/>
              <a:buFont typeface="Arial"/>
              <a:buNone/>
            </a:pPr>
            <a:r>
              <a:t/>
            </a:r>
            <a:endParaRPr b="0" i="0" sz="2400" u="none" cap="none" strike="noStrike">
              <a:solidFill>
                <a:schemeClr val="accent4"/>
              </a:solidFill>
              <a:latin typeface="Verdana"/>
              <a:ea typeface="Verdana"/>
              <a:cs typeface="Verdana"/>
              <a:sym typeface="Verdana"/>
            </a:endParaRPr>
          </a:p>
          <a:p>
            <a:pPr indent="0" lvl="0" marL="0" marR="0" rtl="0" algn="l">
              <a:lnSpc>
                <a:spcPct val="150000"/>
              </a:lnSpc>
              <a:spcBef>
                <a:spcPts val="0"/>
              </a:spcBef>
              <a:spcAft>
                <a:spcPts val="0"/>
              </a:spcAft>
              <a:buClr>
                <a:srgbClr val="000000"/>
              </a:buClr>
              <a:buSzPts val="2400"/>
              <a:buFont typeface="Arial"/>
              <a:buNone/>
            </a:pPr>
            <a:r>
              <a:rPr b="1" i="0" lang="en-US" sz="2400" u="none" cap="none" strike="noStrike">
                <a:solidFill>
                  <a:schemeClr val="accent4"/>
                </a:solidFill>
                <a:latin typeface="Verdana"/>
                <a:ea typeface="Verdana"/>
                <a:cs typeface="Verdana"/>
                <a:sym typeface="Verdana"/>
              </a:rPr>
              <a:t>Code:</a:t>
            </a:r>
            <a:r>
              <a:rPr b="0" i="0" lang="en-US" sz="2400" u="none" cap="none" strike="noStrike">
                <a:solidFill>
                  <a:schemeClr val="accent4"/>
                </a:solidFill>
                <a:latin typeface="Verdana"/>
                <a:ea typeface="Verdana"/>
                <a:cs typeface="Verdana"/>
                <a:sym typeface="Verdana"/>
              </a:rPr>
              <a:t> </a:t>
            </a:r>
            <a:endParaRPr b="0" i="0" sz="2400" u="none" cap="none" strike="noStrike">
              <a:solidFill>
                <a:schemeClr val="accent4"/>
              </a:solidFill>
              <a:latin typeface="Verdana"/>
              <a:ea typeface="Verdana"/>
              <a:cs typeface="Verdana"/>
              <a:sym typeface="Verdana"/>
            </a:endParaRPr>
          </a:p>
          <a:p>
            <a:pPr indent="457200" lvl="0" marL="0" marR="0" rtl="0" algn="l">
              <a:lnSpc>
                <a:spcPct val="150000"/>
              </a:lnSpc>
              <a:spcBef>
                <a:spcPts val="0"/>
              </a:spcBef>
              <a:spcAft>
                <a:spcPts val="0"/>
              </a:spcAft>
              <a:buClr>
                <a:srgbClr val="000000"/>
              </a:buClr>
              <a:buSzPts val="2400"/>
              <a:buFont typeface="Arial"/>
              <a:buNone/>
            </a:pPr>
            <a:r>
              <a:rPr b="0" i="0" lang="en-US" sz="2400" u="sng" cap="none" strike="noStrike">
                <a:solidFill>
                  <a:schemeClr val="hlink"/>
                </a:solidFill>
                <a:latin typeface="Verdana"/>
                <a:ea typeface="Verdana"/>
                <a:cs typeface="Verdana"/>
                <a:sym typeface="Verdana"/>
                <a:hlinkClick r:id="rId5"/>
              </a:rPr>
              <a:t>https://github.com/pytorch/pytorch/tree/master/torch/_inductor</a:t>
            </a:r>
            <a:endParaRPr sz="2400">
              <a:solidFill>
                <a:schemeClr val="accent4"/>
              </a:solidFill>
              <a:latin typeface="Verdana"/>
              <a:ea typeface="Verdana"/>
              <a:cs typeface="Verdana"/>
              <a:sym typeface="Verdana"/>
            </a:endParaRPr>
          </a:p>
          <a:p>
            <a:pPr indent="457200" lvl="0" marL="0" marR="0" rtl="0" algn="l">
              <a:lnSpc>
                <a:spcPct val="150000"/>
              </a:lnSpc>
              <a:spcBef>
                <a:spcPts val="0"/>
              </a:spcBef>
              <a:spcAft>
                <a:spcPts val="0"/>
              </a:spcAft>
              <a:buClr>
                <a:srgbClr val="000000"/>
              </a:buClr>
              <a:buSzPts val="2400"/>
              <a:buFont typeface="Arial"/>
              <a:buNone/>
            </a:pPr>
            <a:r>
              <a:t/>
            </a:r>
            <a:endParaRPr sz="2400">
              <a:solidFill>
                <a:schemeClr val="accent4"/>
              </a:solidFill>
              <a:latin typeface="Verdana"/>
              <a:ea typeface="Verdana"/>
              <a:cs typeface="Verdana"/>
              <a:sym typeface="Verdana"/>
            </a:endParaRPr>
          </a:p>
          <a:p>
            <a:pPr indent="0" lvl="0" marL="0" marR="0" rtl="0" algn="l">
              <a:lnSpc>
                <a:spcPct val="150000"/>
              </a:lnSpc>
              <a:spcBef>
                <a:spcPts val="0"/>
              </a:spcBef>
              <a:spcAft>
                <a:spcPts val="0"/>
              </a:spcAft>
              <a:buClr>
                <a:srgbClr val="000000"/>
              </a:buClr>
              <a:buSzPts val="2400"/>
              <a:buFont typeface="Arial"/>
              <a:buNone/>
            </a:pPr>
            <a:r>
              <a:rPr b="1" lang="en-US" sz="2400">
                <a:solidFill>
                  <a:schemeClr val="accent4"/>
                </a:solidFill>
                <a:latin typeface="Verdana"/>
                <a:ea typeface="Verdana"/>
                <a:cs typeface="Verdana"/>
                <a:sym typeface="Verdana"/>
              </a:rPr>
              <a:t>PyTorch is hiring!</a:t>
            </a:r>
            <a:r>
              <a:rPr lang="en-US" sz="2400">
                <a:solidFill>
                  <a:schemeClr val="accent4"/>
                </a:solidFill>
                <a:latin typeface="Verdana"/>
                <a:ea typeface="Verdana"/>
                <a:cs typeface="Verdana"/>
                <a:sym typeface="Verdana"/>
              </a:rPr>
              <a:t>  Email </a:t>
            </a:r>
            <a:r>
              <a:rPr lang="en-US" sz="2400" u="sng">
                <a:solidFill>
                  <a:schemeClr val="hlink"/>
                </a:solidFill>
                <a:latin typeface="Verdana"/>
                <a:ea typeface="Verdana"/>
                <a:cs typeface="Verdana"/>
                <a:sym typeface="Verdana"/>
                <a:hlinkClick r:id="rId6"/>
              </a:rPr>
              <a:t>divyavenkat@meta.com</a:t>
            </a:r>
            <a:r>
              <a:rPr lang="en-US" sz="2400">
                <a:solidFill>
                  <a:schemeClr val="accent4"/>
                </a:solidFill>
                <a:latin typeface="Verdana"/>
                <a:ea typeface="Verdana"/>
                <a:cs typeface="Verdana"/>
                <a:sym typeface="Verdana"/>
              </a:rPr>
              <a:t> if interested.</a:t>
            </a:r>
            <a:endParaRPr sz="2400">
              <a:solidFill>
                <a:schemeClr val="accent4"/>
              </a:solidFill>
              <a:latin typeface="Verdana"/>
              <a:ea typeface="Verdana"/>
              <a:cs typeface="Verdana"/>
              <a:sym typeface="Verdana"/>
            </a:endParaRPr>
          </a:p>
        </p:txBody>
      </p:sp>
    </p:spTree>
  </p:cSld>
  <p:clrMapOvr>
    <a:masterClrMapping/>
  </p:clrMapOvr>
  <p:transition spd="slow">
    <p:fade/>
  </p:transition>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1" name="Shape 621"/>
        <p:cNvGrpSpPr/>
        <p:nvPr/>
      </p:nvGrpSpPr>
      <p:grpSpPr>
        <a:xfrm>
          <a:off x="0" y="0"/>
          <a:ext cx="0" cy="0"/>
          <a:chOff x="0" y="0"/>
          <a:chExt cx="0" cy="0"/>
        </a:xfrm>
      </p:grpSpPr>
      <p:sp>
        <p:nvSpPr>
          <p:cNvPr id="622" name="Google Shape;622;g185a09e5fb9_0_55"/>
          <p:cNvSpPr txBox="1"/>
          <p:nvPr/>
        </p:nvSpPr>
        <p:spPr>
          <a:xfrm>
            <a:off x="594360" y="1428750"/>
            <a:ext cx="5486400" cy="2772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chemeClr val="accent1"/>
              </a:buClr>
              <a:buSzPts val="1400"/>
              <a:buFont typeface="Arial"/>
              <a:buNone/>
            </a:pPr>
            <a:r>
              <a:rPr b="0" i="0" lang="en-US" sz="1800" u="none" cap="none" strike="noStrike">
                <a:solidFill>
                  <a:srgbClr val="E12353"/>
                </a:solidFill>
                <a:latin typeface="Verdana"/>
                <a:ea typeface="Verdana"/>
                <a:cs typeface="Verdana"/>
                <a:sym typeface="Verdana"/>
              </a:rPr>
              <a:t>TORCHINDUCTOR PRINCIPLES</a:t>
            </a:r>
            <a:endParaRPr b="0" i="0" sz="1800" u="none" cap="none" strike="noStrike">
              <a:solidFill>
                <a:srgbClr val="E12353"/>
              </a:solidFill>
              <a:latin typeface="Verdana"/>
              <a:ea typeface="Verdana"/>
              <a:cs typeface="Verdana"/>
              <a:sym typeface="Verdana"/>
            </a:endParaRPr>
          </a:p>
        </p:txBody>
      </p:sp>
      <p:sp>
        <p:nvSpPr>
          <p:cNvPr id="623" name="Google Shape;623;g185a09e5fb9_0_55"/>
          <p:cNvSpPr txBox="1"/>
          <p:nvPr/>
        </p:nvSpPr>
        <p:spPr>
          <a:xfrm>
            <a:off x="594360" y="2685985"/>
            <a:ext cx="2926200" cy="25305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Clr>
                <a:srgbClr val="6F25B1"/>
              </a:buClr>
              <a:buSzPts val="1400"/>
              <a:buFont typeface="Arial"/>
              <a:buNone/>
            </a:pPr>
            <a:r>
              <a:rPr b="1" i="0" lang="en-US" sz="1600" u="none" cap="none" strike="noStrike">
                <a:solidFill>
                  <a:srgbClr val="4420B3"/>
                </a:solidFill>
                <a:latin typeface="Verdana"/>
                <a:ea typeface="Verdana"/>
                <a:cs typeface="Verdana"/>
                <a:sym typeface="Verdana"/>
              </a:rPr>
              <a:t>PyTorch Native</a:t>
            </a:r>
            <a:br>
              <a:rPr b="0" i="0" lang="en-US" sz="1600" u="none" cap="none" strike="noStrike">
                <a:solidFill>
                  <a:srgbClr val="4420B3"/>
                </a:solidFill>
                <a:latin typeface="Verdana"/>
                <a:ea typeface="Verdana"/>
                <a:cs typeface="Verdana"/>
                <a:sym typeface="Verdana"/>
              </a:rPr>
            </a:br>
            <a:br>
              <a:rPr b="0" i="0" lang="en-US" sz="1600" u="none" cap="none" strike="noStrike">
                <a:solidFill>
                  <a:srgbClr val="4420B3"/>
                </a:solidFill>
                <a:latin typeface="Verdana"/>
                <a:ea typeface="Verdana"/>
                <a:cs typeface="Verdana"/>
                <a:sym typeface="Verdana"/>
              </a:rPr>
            </a:br>
            <a:r>
              <a:rPr b="0" i="0" lang="en-US" sz="1800" u="none" cap="none" strike="noStrike">
                <a:solidFill>
                  <a:srgbClr val="4420B3"/>
                </a:solidFill>
                <a:latin typeface="Verdana"/>
                <a:ea typeface="Verdana"/>
                <a:cs typeface="Verdana"/>
                <a:sym typeface="Verdana"/>
              </a:rPr>
              <a:t>Similar abstractions to PyTorch eager to allow support for nearly all of PyTorch, with a thin translation layer.</a:t>
            </a:r>
            <a:endParaRPr b="0" i="0" sz="1800" u="none" cap="none" strike="noStrike">
              <a:solidFill>
                <a:srgbClr val="4420B3"/>
              </a:solidFill>
              <a:latin typeface="Verdana"/>
              <a:ea typeface="Verdana"/>
              <a:cs typeface="Verdana"/>
              <a:sym typeface="Verdana"/>
            </a:endParaRPr>
          </a:p>
          <a:p>
            <a:pPr indent="0" lvl="0" marL="0" marR="0" rtl="0" algn="l">
              <a:lnSpc>
                <a:spcPct val="120000"/>
              </a:lnSpc>
              <a:spcBef>
                <a:spcPts val="0"/>
              </a:spcBef>
              <a:spcAft>
                <a:spcPts val="0"/>
              </a:spcAft>
              <a:buClr>
                <a:srgbClr val="6F25B1"/>
              </a:buClr>
              <a:buSzPts val="1400"/>
              <a:buFont typeface="Arial"/>
              <a:buNone/>
            </a:pPr>
            <a:r>
              <a:t/>
            </a:r>
            <a:endParaRPr b="0" i="0" sz="1800" u="none" cap="none" strike="noStrike">
              <a:solidFill>
                <a:srgbClr val="4420B3"/>
              </a:solidFill>
              <a:latin typeface="Verdana"/>
              <a:ea typeface="Verdana"/>
              <a:cs typeface="Verdana"/>
              <a:sym typeface="Verdana"/>
            </a:endParaRPr>
          </a:p>
          <a:p>
            <a:pPr indent="0" lvl="0" marL="0" marR="0" rtl="0" algn="l">
              <a:lnSpc>
                <a:spcPct val="120000"/>
              </a:lnSpc>
              <a:spcBef>
                <a:spcPts val="0"/>
              </a:spcBef>
              <a:spcAft>
                <a:spcPts val="0"/>
              </a:spcAft>
              <a:buClr>
                <a:srgbClr val="6F25B1"/>
              </a:buClr>
              <a:buSzPts val="1400"/>
              <a:buFont typeface="Arial"/>
              <a:buNone/>
            </a:pPr>
            <a:r>
              <a:t/>
            </a:r>
            <a:endParaRPr b="0" i="0" sz="1800" u="none" cap="none" strike="noStrike">
              <a:solidFill>
                <a:srgbClr val="4420B3"/>
              </a:solidFill>
              <a:latin typeface="Verdana"/>
              <a:ea typeface="Verdana"/>
              <a:cs typeface="Verdana"/>
              <a:sym typeface="Verdana"/>
            </a:endParaRPr>
          </a:p>
        </p:txBody>
      </p:sp>
      <p:sp>
        <p:nvSpPr>
          <p:cNvPr id="624" name="Google Shape;624;g185a09e5fb9_0_55"/>
          <p:cNvSpPr txBox="1"/>
          <p:nvPr/>
        </p:nvSpPr>
        <p:spPr>
          <a:xfrm>
            <a:off x="4263452" y="2685985"/>
            <a:ext cx="2926200" cy="21981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Clr>
                <a:srgbClr val="6F25B1"/>
              </a:buClr>
              <a:buSzPts val="1400"/>
              <a:buFont typeface="Arial"/>
              <a:buNone/>
            </a:pPr>
            <a:r>
              <a:rPr b="1" i="0" lang="en-US" sz="1600" u="none" cap="none" strike="noStrike">
                <a:solidFill>
                  <a:srgbClr val="4420B3"/>
                </a:solidFill>
                <a:latin typeface="Verdana"/>
                <a:ea typeface="Verdana"/>
                <a:cs typeface="Verdana"/>
                <a:sym typeface="Verdana"/>
              </a:rPr>
              <a:t>Python First</a:t>
            </a:r>
            <a:br>
              <a:rPr b="0" i="0" lang="en-US" sz="1600" u="none" cap="none" strike="noStrike">
                <a:solidFill>
                  <a:srgbClr val="4420B3"/>
                </a:solidFill>
                <a:latin typeface="Verdana"/>
                <a:ea typeface="Verdana"/>
                <a:cs typeface="Verdana"/>
                <a:sym typeface="Verdana"/>
              </a:rPr>
            </a:br>
            <a:br>
              <a:rPr b="0" i="0" lang="en-US" sz="1600" u="none" cap="none" strike="noStrike">
                <a:solidFill>
                  <a:srgbClr val="4420B3"/>
                </a:solidFill>
                <a:latin typeface="Verdana"/>
                <a:ea typeface="Verdana"/>
                <a:cs typeface="Verdana"/>
                <a:sym typeface="Verdana"/>
              </a:rPr>
            </a:br>
            <a:r>
              <a:rPr b="0" i="0" lang="en-US" sz="1800" u="none" cap="none" strike="noStrike">
                <a:solidFill>
                  <a:srgbClr val="4420B3"/>
                </a:solidFill>
                <a:latin typeface="Verdana"/>
                <a:ea typeface="Verdana"/>
                <a:cs typeface="Verdana"/>
                <a:sym typeface="Verdana"/>
              </a:rPr>
              <a:t>A pure python compiler makes TorchInductor easy to understand and hackable by users.  Generates Triton and C++.</a:t>
            </a:r>
            <a:endParaRPr b="0" i="0" sz="1800" u="none" cap="none" strike="noStrike">
              <a:solidFill>
                <a:srgbClr val="4420B3"/>
              </a:solidFill>
              <a:latin typeface="Verdana"/>
              <a:ea typeface="Verdana"/>
              <a:cs typeface="Verdana"/>
              <a:sym typeface="Verdana"/>
            </a:endParaRPr>
          </a:p>
        </p:txBody>
      </p:sp>
      <p:sp>
        <p:nvSpPr>
          <p:cNvPr id="625" name="Google Shape;625;g185a09e5fb9_0_55"/>
          <p:cNvSpPr txBox="1"/>
          <p:nvPr/>
        </p:nvSpPr>
        <p:spPr>
          <a:xfrm>
            <a:off x="7917305" y="2685985"/>
            <a:ext cx="3212700" cy="18657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Clr>
                <a:srgbClr val="6F25B1"/>
              </a:buClr>
              <a:buSzPts val="1400"/>
              <a:buFont typeface="Arial"/>
              <a:buNone/>
            </a:pPr>
            <a:r>
              <a:rPr b="1" i="0" lang="en-US" sz="1600" u="none" cap="none" strike="noStrike">
                <a:solidFill>
                  <a:srgbClr val="4420B3"/>
                </a:solidFill>
                <a:latin typeface="Verdana"/>
                <a:ea typeface="Verdana"/>
                <a:cs typeface="Verdana"/>
                <a:sym typeface="Verdana"/>
              </a:rPr>
              <a:t>Breadth First</a:t>
            </a:r>
            <a:br>
              <a:rPr b="0" i="0" lang="en-US" sz="1600" u="none" cap="none" strike="noStrike">
                <a:solidFill>
                  <a:srgbClr val="4420B3"/>
                </a:solidFill>
                <a:latin typeface="Verdana"/>
                <a:ea typeface="Verdana"/>
                <a:cs typeface="Verdana"/>
                <a:sym typeface="Verdana"/>
              </a:rPr>
            </a:br>
            <a:br>
              <a:rPr b="0" i="0" lang="en-US" sz="1600" u="none" cap="none" strike="noStrike">
                <a:solidFill>
                  <a:srgbClr val="4420B3"/>
                </a:solidFill>
                <a:latin typeface="Verdana"/>
                <a:ea typeface="Verdana"/>
                <a:cs typeface="Verdana"/>
                <a:sym typeface="Verdana"/>
              </a:rPr>
            </a:br>
            <a:r>
              <a:rPr b="0" i="0" lang="en-US" sz="1800" u="none" cap="none" strike="noStrike">
                <a:solidFill>
                  <a:srgbClr val="4420B3"/>
                </a:solidFill>
                <a:latin typeface="Verdana"/>
                <a:ea typeface="Verdana"/>
                <a:cs typeface="Verdana"/>
                <a:sym typeface="Verdana"/>
              </a:rPr>
              <a:t>Early focus on supporting a wide variety of operators, hardware, and optimization.  A general purpose compiler, that can scale.</a:t>
            </a:r>
            <a:endParaRPr b="0" i="0" sz="1600" u="none" cap="none" strike="noStrike">
              <a:solidFill>
                <a:srgbClr val="4420B3"/>
              </a:solidFill>
              <a:latin typeface="Verdana"/>
              <a:ea typeface="Verdana"/>
              <a:cs typeface="Verdana"/>
              <a:sym typeface="Verdana"/>
            </a:endParaRPr>
          </a:p>
        </p:txBody>
      </p:sp>
    </p:spTree>
  </p:cSld>
  <p:clrMapOvr>
    <a:masterClrMapping/>
  </p:clrMapOvr>
  <p:transition spd="slow">
    <p:fade/>
  </p:transition>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9" name="Shape 629"/>
        <p:cNvGrpSpPr/>
        <p:nvPr/>
      </p:nvGrpSpPr>
      <p:grpSpPr>
        <a:xfrm>
          <a:off x="0" y="0"/>
          <a:ext cx="0" cy="0"/>
          <a:chOff x="0" y="0"/>
          <a:chExt cx="0" cy="0"/>
        </a:xfrm>
      </p:grpSpPr>
      <p:sp>
        <p:nvSpPr>
          <p:cNvPr id="630" name="Google Shape;630;g185a09e5fb9_0_64"/>
          <p:cNvSpPr txBox="1"/>
          <p:nvPr/>
        </p:nvSpPr>
        <p:spPr>
          <a:xfrm>
            <a:off x="594360" y="1428750"/>
            <a:ext cx="5486400" cy="2772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chemeClr val="accent1"/>
              </a:buClr>
              <a:buSzPts val="1400"/>
              <a:buFont typeface="Arial"/>
              <a:buNone/>
            </a:pPr>
            <a:r>
              <a:rPr b="0" i="0" lang="en-US" sz="1800" u="none" cap="none" strike="noStrike">
                <a:solidFill>
                  <a:srgbClr val="E12353"/>
                </a:solidFill>
                <a:latin typeface="Verdana"/>
                <a:ea typeface="Verdana"/>
                <a:cs typeface="Verdana"/>
                <a:sym typeface="Verdana"/>
              </a:rPr>
              <a:t>TORCHINDUCTOR TECHNOLOGIES</a:t>
            </a:r>
            <a:endParaRPr b="0" i="0" sz="1800" u="none" cap="none" strike="noStrike">
              <a:solidFill>
                <a:srgbClr val="E12353"/>
              </a:solidFill>
              <a:latin typeface="Verdana"/>
              <a:ea typeface="Verdana"/>
              <a:cs typeface="Verdana"/>
              <a:sym typeface="Verdana"/>
            </a:endParaRPr>
          </a:p>
        </p:txBody>
      </p:sp>
      <p:sp>
        <p:nvSpPr>
          <p:cNvPr id="631" name="Google Shape;631;g185a09e5fb9_0_64"/>
          <p:cNvSpPr txBox="1"/>
          <p:nvPr/>
        </p:nvSpPr>
        <p:spPr>
          <a:xfrm>
            <a:off x="594360" y="2685985"/>
            <a:ext cx="2926200" cy="25305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Clr>
                <a:srgbClr val="6F25B1"/>
              </a:buClr>
              <a:buSzPts val="1400"/>
              <a:buFont typeface="Arial"/>
              <a:buNone/>
            </a:pPr>
            <a:r>
              <a:rPr b="1" i="0" lang="en-US" sz="1600" u="none" cap="none" strike="noStrike">
                <a:solidFill>
                  <a:srgbClr val="4420B3"/>
                </a:solidFill>
                <a:latin typeface="Verdana"/>
                <a:ea typeface="Verdana"/>
                <a:cs typeface="Verdana"/>
                <a:sym typeface="Verdana"/>
              </a:rPr>
              <a:t>Define-By-Run Loop-Level IR</a:t>
            </a:r>
            <a:br>
              <a:rPr b="0" i="0" lang="en-US" sz="1600" u="none" cap="none" strike="noStrike">
                <a:solidFill>
                  <a:srgbClr val="4420B3"/>
                </a:solidFill>
                <a:latin typeface="Verdana"/>
                <a:ea typeface="Verdana"/>
                <a:cs typeface="Verdana"/>
                <a:sym typeface="Verdana"/>
              </a:rPr>
            </a:br>
            <a:br>
              <a:rPr b="0" i="0" lang="en-US" sz="1600" u="none" cap="none" strike="noStrike">
                <a:solidFill>
                  <a:srgbClr val="4420B3"/>
                </a:solidFill>
                <a:latin typeface="Verdana"/>
                <a:ea typeface="Verdana"/>
                <a:cs typeface="Verdana"/>
                <a:sym typeface="Verdana"/>
              </a:rPr>
            </a:br>
            <a:r>
              <a:rPr b="0" i="0" lang="en-US" sz="1800" u="none" cap="none" strike="noStrike">
                <a:solidFill>
                  <a:srgbClr val="4420B3"/>
                </a:solidFill>
                <a:latin typeface="Verdana"/>
                <a:ea typeface="Verdana"/>
                <a:cs typeface="Verdana"/>
                <a:sym typeface="Verdana"/>
              </a:rPr>
              <a:t>Direct use of Python functions in IR definitions allows for rapidly defining lowering with little boilerplate.</a:t>
            </a:r>
            <a:endParaRPr b="0" i="0" sz="1800" u="none" cap="none" strike="noStrike">
              <a:solidFill>
                <a:srgbClr val="4420B3"/>
              </a:solidFill>
              <a:latin typeface="Verdana"/>
              <a:ea typeface="Verdana"/>
              <a:cs typeface="Verdana"/>
              <a:sym typeface="Verdana"/>
            </a:endParaRPr>
          </a:p>
          <a:p>
            <a:pPr indent="0" lvl="0" marL="0" marR="0" rtl="0" algn="l">
              <a:lnSpc>
                <a:spcPct val="120000"/>
              </a:lnSpc>
              <a:spcBef>
                <a:spcPts val="0"/>
              </a:spcBef>
              <a:spcAft>
                <a:spcPts val="0"/>
              </a:spcAft>
              <a:buClr>
                <a:srgbClr val="6F25B1"/>
              </a:buClr>
              <a:buSzPts val="1400"/>
              <a:buFont typeface="Arial"/>
              <a:buNone/>
            </a:pPr>
            <a:r>
              <a:t/>
            </a:r>
            <a:endParaRPr b="0" i="0" sz="1800" u="none" cap="none" strike="noStrike">
              <a:solidFill>
                <a:srgbClr val="4420B3"/>
              </a:solidFill>
              <a:latin typeface="Verdana"/>
              <a:ea typeface="Verdana"/>
              <a:cs typeface="Verdana"/>
              <a:sym typeface="Verdana"/>
            </a:endParaRPr>
          </a:p>
          <a:p>
            <a:pPr indent="0" lvl="0" marL="0" marR="0" rtl="0" algn="l">
              <a:lnSpc>
                <a:spcPct val="120000"/>
              </a:lnSpc>
              <a:spcBef>
                <a:spcPts val="0"/>
              </a:spcBef>
              <a:spcAft>
                <a:spcPts val="0"/>
              </a:spcAft>
              <a:buClr>
                <a:srgbClr val="6F25B1"/>
              </a:buClr>
              <a:buSzPts val="1400"/>
              <a:buFont typeface="Arial"/>
              <a:buNone/>
            </a:pPr>
            <a:r>
              <a:t/>
            </a:r>
            <a:endParaRPr b="0" i="0" sz="1800" u="none" cap="none" strike="noStrike">
              <a:solidFill>
                <a:srgbClr val="4420B3"/>
              </a:solidFill>
              <a:latin typeface="Verdana"/>
              <a:ea typeface="Verdana"/>
              <a:cs typeface="Verdana"/>
              <a:sym typeface="Verdana"/>
            </a:endParaRPr>
          </a:p>
        </p:txBody>
      </p:sp>
      <p:sp>
        <p:nvSpPr>
          <p:cNvPr id="632" name="Google Shape;632;g185a09e5fb9_0_64"/>
          <p:cNvSpPr txBox="1"/>
          <p:nvPr/>
        </p:nvSpPr>
        <p:spPr>
          <a:xfrm>
            <a:off x="4263452" y="2685985"/>
            <a:ext cx="2926200" cy="21981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Clr>
                <a:srgbClr val="6F25B1"/>
              </a:buClr>
              <a:buSzPts val="1400"/>
              <a:buFont typeface="Arial"/>
              <a:buNone/>
            </a:pPr>
            <a:r>
              <a:rPr b="1" i="0" lang="en-US" sz="1600" u="none" cap="none" strike="noStrike">
                <a:solidFill>
                  <a:srgbClr val="4420B3"/>
                </a:solidFill>
                <a:latin typeface="Verdana"/>
                <a:ea typeface="Verdana"/>
                <a:cs typeface="Verdana"/>
                <a:sym typeface="Verdana"/>
              </a:rPr>
              <a:t>Dynamic Shapes &amp; Strides</a:t>
            </a:r>
            <a:br>
              <a:rPr b="0" i="0" lang="en-US" sz="1600" u="none" cap="none" strike="noStrike">
                <a:solidFill>
                  <a:srgbClr val="4420B3"/>
                </a:solidFill>
                <a:latin typeface="Verdana"/>
                <a:ea typeface="Verdana"/>
                <a:cs typeface="Verdana"/>
                <a:sym typeface="Verdana"/>
              </a:rPr>
            </a:br>
            <a:br>
              <a:rPr b="0" i="0" lang="en-US" sz="1600" u="none" cap="none" strike="noStrike">
                <a:solidFill>
                  <a:srgbClr val="4420B3"/>
                </a:solidFill>
                <a:latin typeface="Verdana"/>
                <a:ea typeface="Verdana"/>
                <a:cs typeface="Verdana"/>
                <a:sym typeface="Verdana"/>
              </a:rPr>
            </a:br>
            <a:r>
              <a:rPr b="0" i="0" lang="en-US" sz="1800" u="none" cap="none" strike="noStrike">
                <a:solidFill>
                  <a:srgbClr val="4420B3"/>
                </a:solidFill>
                <a:latin typeface="Verdana"/>
                <a:ea typeface="Verdana"/>
                <a:cs typeface="Verdana"/>
                <a:sym typeface="Verdana"/>
              </a:rPr>
              <a:t>Uses SymPy to reason about shapes, indexing, and managing guards.  Symbolic shapes from the ground up.</a:t>
            </a:r>
            <a:endParaRPr b="0" i="0" sz="1800" u="none" cap="none" strike="noStrike">
              <a:solidFill>
                <a:srgbClr val="4420B3"/>
              </a:solidFill>
              <a:latin typeface="Verdana"/>
              <a:ea typeface="Verdana"/>
              <a:cs typeface="Verdana"/>
              <a:sym typeface="Verdana"/>
            </a:endParaRPr>
          </a:p>
          <a:p>
            <a:pPr indent="0" lvl="0" marL="0" marR="0" rtl="0" algn="l">
              <a:lnSpc>
                <a:spcPct val="120000"/>
              </a:lnSpc>
              <a:spcBef>
                <a:spcPts val="0"/>
              </a:spcBef>
              <a:spcAft>
                <a:spcPts val="0"/>
              </a:spcAft>
              <a:buClr>
                <a:srgbClr val="777777"/>
              </a:buClr>
              <a:buSzPts val="1600"/>
              <a:buFont typeface="Arial"/>
              <a:buNone/>
            </a:pPr>
            <a:r>
              <a:t/>
            </a:r>
            <a:endParaRPr b="0" i="0" sz="1800" u="none" cap="none" strike="noStrike">
              <a:solidFill>
                <a:srgbClr val="4420B3"/>
              </a:solidFill>
              <a:latin typeface="Verdana"/>
              <a:ea typeface="Verdana"/>
              <a:cs typeface="Verdana"/>
              <a:sym typeface="Verdana"/>
            </a:endParaRPr>
          </a:p>
        </p:txBody>
      </p:sp>
      <p:sp>
        <p:nvSpPr>
          <p:cNvPr id="633" name="Google Shape;633;g185a09e5fb9_0_64"/>
          <p:cNvSpPr txBox="1"/>
          <p:nvPr/>
        </p:nvSpPr>
        <p:spPr>
          <a:xfrm>
            <a:off x="7917305" y="2685985"/>
            <a:ext cx="3212700" cy="21981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Clr>
                <a:srgbClr val="6F25B1"/>
              </a:buClr>
              <a:buSzPts val="1400"/>
              <a:buFont typeface="Arial"/>
              <a:buNone/>
            </a:pPr>
            <a:r>
              <a:rPr b="1" i="0" lang="en-US" sz="1600" u="none" cap="none" strike="noStrike">
                <a:solidFill>
                  <a:srgbClr val="4420B3"/>
                </a:solidFill>
                <a:latin typeface="Verdana"/>
                <a:ea typeface="Verdana"/>
                <a:cs typeface="Verdana"/>
                <a:sym typeface="Verdana"/>
              </a:rPr>
              <a:t>Reuse State-Of-The-Art Languages</a:t>
            </a:r>
            <a:br>
              <a:rPr b="0" i="0" lang="en-US" sz="1600" u="none" cap="none" strike="noStrike">
                <a:solidFill>
                  <a:srgbClr val="4420B3"/>
                </a:solidFill>
                <a:latin typeface="Verdana"/>
                <a:ea typeface="Verdana"/>
                <a:cs typeface="Verdana"/>
                <a:sym typeface="Verdana"/>
              </a:rPr>
            </a:br>
            <a:br>
              <a:rPr b="0" i="0" lang="en-US" sz="1600" u="none" cap="none" strike="noStrike">
                <a:solidFill>
                  <a:srgbClr val="4420B3"/>
                </a:solidFill>
                <a:latin typeface="Verdana"/>
                <a:ea typeface="Verdana"/>
                <a:cs typeface="Verdana"/>
                <a:sym typeface="Verdana"/>
              </a:rPr>
            </a:br>
            <a:r>
              <a:rPr b="0" i="0" lang="en-US" sz="1800" u="none" cap="none" strike="noStrike">
                <a:solidFill>
                  <a:srgbClr val="4420B3"/>
                </a:solidFill>
                <a:latin typeface="Verdana"/>
                <a:ea typeface="Verdana"/>
                <a:cs typeface="Verdana"/>
                <a:sym typeface="Verdana"/>
              </a:rPr>
              <a:t>Generates output code in languages popular for writing handwritten kernels:</a:t>
            </a:r>
            <a:endParaRPr b="0" i="0" sz="1800" u="none" cap="none" strike="noStrike">
              <a:solidFill>
                <a:srgbClr val="4420B3"/>
              </a:solidFill>
              <a:latin typeface="Verdana"/>
              <a:ea typeface="Verdana"/>
              <a:cs typeface="Verdana"/>
              <a:sym typeface="Verdana"/>
            </a:endParaRPr>
          </a:p>
          <a:p>
            <a:pPr indent="-342900" lvl="0" marL="457200" marR="0" rtl="0" algn="l">
              <a:lnSpc>
                <a:spcPct val="120000"/>
              </a:lnSpc>
              <a:spcBef>
                <a:spcPts val="0"/>
              </a:spcBef>
              <a:spcAft>
                <a:spcPts val="0"/>
              </a:spcAft>
              <a:buClr>
                <a:srgbClr val="4420B3"/>
              </a:buClr>
              <a:buSzPts val="1800"/>
              <a:buFont typeface="Verdana"/>
              <a:buChar char="●"/>
            </a:pPr>
            <a:r>
              <a:rPr b="0" i="0" lang="en-US" sz="1800" u="none" cap="none" strike="noStrike">
                <a:solidFill>
                  <a:srgbClr val="4420B3"/>
                </a:solidFill>
                <a:latin typeface="Verdana"/>
                <a:ea typeface="Verdana"/>
                <a:cs typeface="Verdana"/>
                <a:sym typeface="Verdana"/>
              </a:rPr>
              <a:t>Triton for GPUs</a:t>
            </a:r>
            <a:endParaRPr b="0" i="0" sz="1800" u="none" cap="none" strike="noStrike">
              <a:solidFill>
                <a:srgbClr val="4420B3"/>
              </a:solidFill>
              <a:latin typeface="Verdana"/>
              <a:ea typeface="Verdana"/>
              <a:cs typeface="Verdana"/>
              <a:sym typeface="Verdana"/>
            </a:endParaRPr>
          </a:p>
          <a:p>
            <a:pPr indent="-342900" lvl="0" marL="457200" marR="0" rtl="0" algn="l">
              <a:lnSpc>
                <a:spcPct val="120000"/>
              </a:lnSpc>
              <a:spcBef>
                <a:spcPts val="0"/>
              </a:spcBef>
              <a:spcAft>
                <a:spcPts val="0"/>
              </a:spcAft>
              <a:buClr>
                <a:srgbClr val="4420B3"/>
              </a:buClr>
              <a:buSzPts val="1800"/>
              <a:buFont typeface="Verdana"/>
              <a:buChar char="●"/>
            </a:pPr>
            <a:r>
              <a:rPr b="0" i="0" lang="en-US" sz="1800" u="none" cap="none" strike="noStrike">
                <a:solidFill>
                  <a:srgbClr val="4420B3"/>
                </a:solidFill>
                <a:latin typeface="Verdana"/>
                <a:ea typeface="Verdana"/>
                <a:cs typeface="Verdana"/>
                <a:sym typeface="Verdana"/>
              </a:rPr>
              <a:t>C++/OpenMP for CPUs</a:t>
            </a:r>
            <a:endParaRPr b="0" i="0" sz="1800" u="none" cap="none" strike="noStrike">
              <a:solidFill>
                <a:srgbClr val="4420B3"/>
              </a:solidFill>
              <a:latin typeface="Verdana"/>
              <a:ea typeface="Verdana"/>
              <a:cs typeface="Verdana"/>
              <a:sym typeface="Verdana"/>
            </a:endParaRPr>
          </a:p>
        </p:txBody>
      </p:sp>
    </p:spTree>
  </p:cSld>
  <p:clrMapOvr>
    <a:masterClrMapping/>
  </p:clrMapOvr>
  <p:transition spd="slow">
    <p:fade/>
  </p:transition>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7" name="Shape 637"/>
        <p:cNvGrpSpPr/>
        <p:nvPr/>
      </p:nvGrpSpPr>
      <p:grpSpPr>
        <a:xfrm>
          <a:off x="0" y="0"/>
          <a:ext cx="0" cy="0"/>
          <a:chOff x="0" y="0"/>
          <a:chExt cx="0" cy="0"/>
        </a:xfrm>
      </p:grpSpPr>
      <p:sp>
        <p:nvSpPr>
          <p:cNvPr id="638" name="Google Shape;638;p27"/>
          <p:cNvSpPr txBox="1"/>
          <p:nvPr/>
        </p:nvSpPr>
        <p:spPr>
          <a:xfrm>
            <a:off x="841985" y="445600"/>
            <a:ext cx="5486400" cy="2772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chemeClr val="accent1"/>
              </a:buClr>
              <a:buSzPts val="1400"/>
              <a:buFont typeface="Arial"/>
              <a:buNone/>
            </a:pPr>
            <a:r>
              <a:rPr b="0" i="0" lang="en-US" sz="1800" u="none" cap="none" strike="noStrike">
                <a:solidFill>
                  <a:srgbClr val="E12353"/>
                </a:solidFill>
                <a:latin typeface="Verdana"/>
                <a:ea typeface="Verdana"/>
                <a:cs typeface="Verdana"/>
                <a:sym typeface="Verdana"/>
              </a:rPr>
              <a:t>TORCHINDUCTOR COMPILER STACK </a:t>
            </a:r>
            <a:endParaRPr b="0" i="0" sz="1800" u="none" cap="none" strike="noStrike">
              <a:solidFill>
                <a:srgbClr val="E12353"/>
              </a:solidFill>
              <a:latin typeface="Verdana"/>
              <a:ea typeface="Verdana"/>
              <a:cs typeface="Verdana"/>
              <a:sym typeface="Verdana"/>
            </a:endParaRPr>
          </a:p>
        </p:txBody>
      </p:sp>
      <p:sp>
        <p:nvSpPr>
          <p:cNvPr id="639" name="Google Shape;639;p27"/>
          <p:cNvSpPr/>
          <p:nvPr/>
        </p:nvSpPr>
        <p:spPr>
          <a:xfrm>
            <a:off x="994375" y="1119714"/>
            <a:ext cx="2138400" cy="4239000"/>
          </a:xfrm>
          <a:prstGeom prst="rect">
            <a:avLst/>
          </a:prstGeom>
          <a:solidFill>
            <a:srgbClr val="EEEEEE"/>
          </a:solidFill>
          <a:ln cap="flat" cmpd="sng" w="9525">
            <a:solidFill>
              <a:srgbClr val="595959"/>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Arial"/>
                <a:ea typeface="Arial"/>
                <a:cs typeface="Arial"/>
                <a:sym typeface="Arial"/>
              </a:rPr>
              <a:t>AotAutograd</a:t>
            </a:r>
            <a:endParaRPr b="1"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Decomposes into smaller operator set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Capture forwards + backwards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Some inductor specific decomps included in this step</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640" name="Google Shape;640;p27"/>
          <p:cNvCxnSpPr/>
          <p:nvPr/>
        </p:nvCxnSpPr>
        <p:spPr>
          <a:xfrm flipH="1" rot="10800000">
            <a:off x="1888593" y="5657150"/>
            <a:ext cx="7873200" cy="10800"/>
          </a:xfrm>
          <a:prstGeom prst="straightConnector1">
            <a:avLst/>
          </a:prstGeom>
          <a:noFill/>
          <a:ln cap="flat" cmpd="sng" w="38100">
            <a:solidFill>
              <a:srgbClr val="595959"/>
            </a:solidFill>
            <a:prstDash val="dash"/>
            <a:round/>
            <a:headEnd len="sm" w="sm" type="none"/>
            <a:tailEnd len="med" w="med" type="triangle"/>
          </a:ln>
        </p:spPr>
      </p:cxnSp>
      <p:sp>
        <p:nvSpPr>
          <p:cNvPr id="641" name="Google Shape;641;p27"/>
          <p:cNvSpPr/>
          <p:nvPr/>
        </p:nvSpPr>
        <p:spPr>
          <a:xfrm>
            <a:off x="3181012" y="1119625"/>
            <a:ext cx="2658300" cy="4239000"/>
          </a:xfrm>
          <a:prstGeom prst="rect">
            <a:avLst/>
          </a:prstGeom>
          <a:solidFill>
            <a:srgbClr val="EEEEEE"/>
          </a:solidFill>
          <a:ln cap="flat" cmpd="sng" w="9525">
            <a:solidFill>
              <a:srgbClr val="595959"/>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Arial"/>
                <a:ea typeface="Arial"/>
                <a:cs typeface="Arial"/>
                <a:sym typeface="Arial"/>
              </a:rPr>
              <a:t>Inductor Graph Lowerings</a:t>
            </a:r>
            <a:endParaRPr b="1"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Remove views, broadcasting, and simplify indexing</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Rematerialize vs reuse decisions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Layout tuning and optimization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Loop order</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2" name="Google Shape;642;p27"/>
          <p:cNvSpPr/>
          <p:nvPr/>
        </p:nvSpPr>
        <p:spPr>
          <a:xfrm>
            <a:off x="5876137" y="1119714"/>
            <a:ext cx="2500500" cy="4239000"/>
          </a:xfrm>
          <a:prstGeom prst="rect">
            <a:avLst/>
          </a:prstGeom>
          <a:solidFill>
            <a:srgbClr val="EEEEEE"/>
          </a:solidFill>
          <a:ln cap="flat" cmpd="sng" w="9525">
            <a:solidFill>
              <a:srgbClr val="595959"/>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Arial"/>
                <a:ea typeface="Arial"/>
                <a:cs typeface="Arial"/>
                <a:sym typeface="Arial"/>
              </a:rPr>
              <a:t>Inductor Scheduling</a:t>
            </a:r>
            <a:endParaRPr b="1"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Horizontal / vertical fusion decisions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Reduction fusions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Tiling</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Memory planning and buffer reuse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In-place memory buffers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Autotuning / kernel selection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3" name="Google Shape;643;p27"/>
          <p:cNvSpPr/>
          <p:nvPr/>
        </p:nvSpPr>
        <p:spPr>
          <a:xfrm>
            <a:off x="8407527" y="1119625"/>
            <a:ext cx="2292600" cy="2442900"/>
          </a:xfrm>
          <a:prstGeom prst="rect">
            <a:avLst/>
          </a:prstGeom>
          <a:solidFill>
            <a:srgbClr val="EEEEEE"/>
          </a:solidFill>
          <a:ln cap="flat" cmpd="sng" w="9525">
            <a:solidFill>
              <a:srgbClr val="595959"/>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Arial"/>
                <a:ea typeface="Arial"/>
                <a:cs typeface="Arial"/>
                <a:sym typeface="Arial"/>
              </a:rPr>
              <a:t>Wrapper Codegen</a:t>
            </a:r>
            <a:endParaRPr b="1"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Outer code that calls kernels and allocates memory</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(Replaces interpreter)</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4" name="Google Shape;644;p27"/>
          <p:cNvSpPr/>
          <p:nvPr/>
        </p:nvSpPr>
        <p:spPr>
          <a:xfrm>
            <a:off x="8407527" y="3594804"/>
            <a:ext cx="2292600" cy="1763700"/>
          </a:xfrm>
          <a:prstGeom prst="rect">
            <a:avLst/>
          </a:prstGeom>
          <a:solidFill>
            <a:srgbClr val="EEEEEE"/>
          </a:solidFill>
          <a:ln cap="flat" cmpd="sng" w="9525">
            <a:solidFill>
              <a:srgbClr val="595959"/>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Arial"/>
                <a:ea typeface="Arial"/>
                <a:cs typeface="Arial"/>
                <a:sym typeface="Arial"/>
              </a:rPr>
              <a:t>Backend Codegen</a:t>
            </a:r>
            <a:endParaRPr b="1"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Triton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C++</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transition spd="slow">
    <p:fade/>
  </p:transition>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8" name="Shape 648"/>
        <p:cNvGrpSpPr/>
        <p:nvPr/>
      </p:nvGrpSpPr>
      <p:grpSpPr>
        <a:xfrm>
          <a:off x="0" y="0"/>
          <a:ext cx="0" cy="0"/>
          <a:chOff x="0" y="0"/>
          <a:chExt cx="0" cy="0"/>
        </a:xfrm>
      </p:grpSpPr>
      <p:sp>
        <p:nvSpPr>
          <p:cNvPr id="649" name="Google Shape;649;g1f45ae9ca8c_0_1"/>
          <p:cNvSpPr txBox="1"/>
          <p:nvPr>
            <p:ph type="title"/>
          </p:nvPr>
        </p:nvSpPr>
        <p:spPr>
          <a:xfrm>
            <a:off x="466350" y="228892"/>
            <a:ext cx="8918400" cy="605100"/>
          </a:xfrm>
          <a:prstGeom prst="rect">
            <a:avLst/>
          </a:prstGeom>
          <a:noFill/>
          <a:ln>
            <a:noFill/>
          </a:ln>
        </p:spPr>
        <p:txBody>
          <a:bodyPr anchorCtr="0" anchor="t" bIns="0" lIns="0" spcFirstLastPara="1" rIns="0" wrap="square" tIns="0">
            <a:noAutofit/>
          </a:bodyPr>
          <a:lstStyle/>
          <a:p>
            <a:pPr indent="0" lvl="0" marL="0" rtl="0" algn="l">
              <a:lnSpc>
                <a:spcPct val="125000"/>
              </a:lnSpc>
              <a:spcBef>
                <a:spcPts val="0"/>
              </a:spcBef>
              <a:spcAft>
                <a:spcPts val="0"/>
              </a:spcAft>
              <a:buSzPts val="2400"/>
              <a:buNone/>
            </a:pPr>
            <a:r>
              <a:rPr lang="en-US"/>
              <a:t>TorchInductor Example</a:t>
            </a:r>
            <a:endParaRPr/>
          </a:p>
        </p:txBody>
      </p:sp>
      <p:pic>
        <p:nvPicPr>
          <p:cNvPr id="650" name="Google Shape;650;g1f45ae9ca8c_0_1"/>
          <p:cNvPicPr preferRelativeResize="0"/>
          <p:nvPr/>
        </p:nvPicPr>
        <p:blipFill rotWithShape="1">
          <a:blip r:embed="rId3">
            <a:alphaModFix/>
          </a:blip>
          <a:srcRect b="0" l="0" r="0" t="0"/>
          <a:stretch/>
        </p:blipFill>
        <p:spPr>
          <a:xfrm>
            <a:off x="400050" y="1876425"/>
            <a:ext cx="10782300" cy="4629150"/>
          </a:xfrm>
          <a:prstGeom prst="rect">
            <a:avLst/>
          </a:prstGeom>
          <a:noFill/>
          <a:ln>
            <a:noFill/>
          </a:ln>
        </p:spPr>
      </p:pic>
      <p:sp>
        <p:nvSpPr>
          <p:cNvPr id="651" name="Google Shape;651;g1f45ae9ca8c_0_1"/>
          <p:cNvSpPr txBox="1"/>
          <p:nvPr/>
        </p:nvSpPr>
        <p:spPr>
          <a:xfrm>
            <a:off x="5532850" y="2089450"/>
            <a:ext cx="58263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Optimistic Text"/>
                <a:ea typeface="Optimistic Text"/>
                <a:cs typeface="Optimistic Text"/>
                <a:sym typeface="Optimistic Text"/>
              </a:rPr>
              <a:t>Run with:</a:t>
            </a:r>
            <a:endParaRPr b="0" i="0" sz="1400" u="none" cap="none" strike="noStrike">
              <a:solidFill>
                <a:srgbClr val="000000"/>
              </a:solidFill>
              <a:latin typeface="Optimistic Text"/>
              <a:ea typeface="Optimistic Text"/>
              <a:cs typeface="Optimistic Text"/>
              <a:sym typeface="Optimistic Text"/>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Optimistic Text"/>
                <a:ea typeface="Optimistic Text"/>
                <a:cs typeface="Optimistic Text"/>
                <a:sym typeface="Optimistic Text"/>
              </a:rPr>
              <a:t>TORCH_COMPILE_DEBUG=1 python inductor_demo.py</a:t>
            </a:r>
            <a:endParaRPr b="0" i="0" sz="1400" u="none" cap="none" strike="noStrike">
              <a:solidFill>
                <a:srgbClr val="000000"/>
              </a:solidFill>
              <a:latin typeface="Optimistic Text"/>
              <a:ea typeface="Optimistic Text"/>
              <a:cs typeface="Optimistic Text"/>
              <a:sym typeface="Optimistic Text"/>
            </a:endParaRPr>
          </a:p>
        </p:txBody>
      </p:sp>
      <p:graphicFrame>
        <p:nvGraphicFramePr>
          <p:cNvPr id="652" name="Google Shape;652;g1f45ae9ca8c_0_1"/>
          <p:cNvGraphicFramePr/>
          <p:nvPr/>
        </p:nvGraphicFramePr>
        <p:xfrm>
          <a:off x="486150" y="767675"/>
          <a:ext cx="3000000" cy="3000000"/>
        </p:xfrm>
        <a:graphic>
          <a:graphicData uri="http://schemas.openxmlformats.org/drawingml/2006/table">
            <a:tbl>
              <a:tblPr>
                <a:noFill/>
                <a:tableStyleId>{DBCEA7A9-982E-426C-958A-8069E893A557}</a:tableStyleId>
              </a:tblPr>
              <a:tblGrid>
                <a:gridCol w="1538975"/>
                <a:gridCol w="1782025"/>
                <a:gridCol w="1725700"/>
                <a:gridCol w="1811300"/>
                <a:gridCol w="1714500"/>
                <a:gridCol w="1714500"/>
              </a:tblGrid>
              <a:tr h="381000">
                <a:tc>
                  <a:txBody>
                    <a:bodyPr/>
                    <a:lstStyle/>
                    <a:p>
                      <a:pPr indent="0" lvl="0" marL="0" marR="0" rtl="0" algn="l">
                        <a:lnSpc>
                          <a:spcPct val="100000"/>
                        </a:lnSpc>
                        <a:spcBef>
                          <a:spcPts val="0"/>
                        </a:spcBef>
                        <a:spcAft>
                          <a:spcPts val="0"/>
                        </a:spcAft>
                        <a:buClr>
                          <a:srgbClr val="000000"/>
                        </a:buClr>
                        <a:buSzPts val="1400"/>
                        <a:buFont typeface="Arial"/>
                        <a:buNone/>
                      </a:pPr>
                      <a:r>
                        <a:rPr b="1" lang="en-US" sz="1400" u="none" cap="none" strike="noStrike"/>
                        <a:t>Input Code</a:t>
                      </a:r>
                      <a:endParaRPr b="1" sz="1400" u="none" cap="none" strike="noStrike"/>
                    </a:p>
                  </a:txBody>
                  <a:tcPr marT="91425" marB="91425" marR="91425" marL="91425">
                    <a:solidFill>
                      <a:schemeClr val="accent1"/>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ATen FX Graph</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Define-by-run IR</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Scheduling/Fusion</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Output Triton</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Output Wrapper</a:t>
                      </a:r>
                      <a:endParaRPr sz="1400" u="none" cap="none" strike="noStrike"/>
                    </a:p>
                  </a:txBody>
                  <a:tcPr marT="91425" marB="91425" marR="91425" marL="91425"/>
                </a:tc>
              </a:tr>
            </a:tbl>
          </a:graphicData>
        </a:graphic>
      </p:graphicFrame>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51"/>
                                        </p:tgtEl>
                                        <p:attrNameLst>
                                          <p:attrName>style.visibility</p:attrName>
                                        </p:attrNameLst>
                                      </p:cBhvr>
                                      <p:to>
                                        <p:strVal val="visible"/>
                                      </p:to>
                                    </p:set>
                                    <p:animEffect filter="fade" transition="in">
                                      <p:cBhvr>
                                        <p:cTn dur="1000"/>
                                        <p:tgtEl>
                                          <p:spTgt spid="65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6" name="Shape 656"/>
        <p:cNvGrpSpPr/>
        <p:nvPr/>
      </p:nvGrpSpPr>
      <p:grpSpPr>
        <a:xfrm>
          <a:off x="0" y="0"/>
          <a:ext cx="0" cy="0"/>
          <a:chOff x="0" y="0"/>
          <a:chExt cx="0" cy="0"/>
        </a:xfrm>
      </p:grpSpPr>
      <p:pic>
        <p:nvPicPr>
          <p:cNvPr id="657" name="Google Shape;657;g2150908fd76_0_3"/>
          <p:cNvPicPr preferRelativeResize="0"/>
          <p:nvPr/>
        </p:nvPicPr>
        <p:blipFill rotWithShape="1">
          <a:blip r:embed="rId3">
            <a:alphaModFix/>
          </a:blip>
          <a:srcRect b="0" l="0" r="0" t="0"/>
          <a:stretch/>
        </p:blipFill>
        <p:spPr>
          <a:xfrm>
            <a:off x="152400" y="1900792"/>
            <a:ext cx="11753850" cy="2962275"/>
          </a:xfrm>
          <a:prstGeom prst="rect">
            <a:avLst/>
          </a:prstGeom>
          <a:noFill/>
          <a:ln>
            <a:noFill/>
          </a:ln>
        </p:spPr>
      </p:pic>
      <p:sp>
        <p:nvSpPr>
          <p:cNvPr id="658" name="Google Shape;658;g2150908fd76_0_3"/>
          <p:cNvSpPr txBox="1"/>
          <p:nvPr>
            <p:ph type="title"/>
          </p:nvPr>
        </p:nvSpPr>
        <p:spPr>
          <a:xfrm>
            <a:off x="466350" y="228892"/>
            <a:ext cx="8918400" cy="605100"/>
          </a:xfrm>
          <a:prstGeom prst="rect">
            <a:avLst/>
          </a:prstGeom>
          <a:noFill/>
          <a:ln>
            <a:noFill/>
          </a:ln>
        </p:spPr>
        <p:txBody>
          <a:bodyPr anchorCtr="0" anchor="t" bIns="0" lIns="0" spcFirstLastPara="1" rIns="0" wrap="square" tIns="0">
            <a:noAutofit/>
          </a:bodyPr>
          <a:lstStyle/>
          <a:p>
            <a:pPr indent="0" lvl="0" marL="0" rtl="0" algn="l">
              <a:lnSpc>
                <a:spcPct val="125000"/>
              </a:lnSpc>
              <a:spcBef>
                <a:spcPts val="0"/>
              </a:spcBef>
              <a:spcAft>
                <a:spcPts val="0"/>
              </a:spcAft>
              <a:buSzPts val="2400"/>
              <a:buNone/>
            </a:pPr>
            <a:r>
              <a:rPr lang="en-US"/>
              <a:t>TorchInductor Example</a:t>
            </a:r>
            <a:endParaRPr/>
          </a:p>
        </p:txBody>
      </p:sp>
      <p:graphicFrame>
        <p:nvGraphicFramePr>
          <p:cNvPr id="659" name="Google Shape;659;g2150908fd76_0_3"/>
          <p:cNvGraphicFramePr/>
          <p:nvPr/>
        </p:nvGraphicFramePr>
        <p:xfrm>
          <a:off x="486150" y="767675"/>
          <a:ext cx="3000000" cy="3000000"/>
        </p:xfrm>
        <a:graphic>
          <a:graphicData uri="http://schemas.openxmlformats.org/drawingml/2006/table">
            <a:tbl>
              <a:tblPr>
                <a:noFill/>
                <a:tableStyleId>{DBCEA7A9-982E-426C-958A-8069E893A557}</a:tableStyleId>
              </a:tblPr>
              <a:tblGrid>
                <a:gridCol w="1538975"/>
                <a:gridCol w="1782025"/>
                <a:gridCol w="1725700"/>
                <a:gridCol w="1811300"/>
                <a:gridCol w="1714500"/>
                <a:gridCol w="1714500"/>
              </a:tblGrid>
              <a:tr h="381000">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Input Code</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b="1" lang="en-US" sz="1400" u="none" cap="none" strike="noStrike"/>
                        <a:t>ATen FX Graph</a:t>
                      </a:r>
                      <a:endParaRPr b="1" sz="1400" u="none" cap="none" strike="noStrike"/>
                    </a:p>
                  </a:txBody>
                  <a:tcPr marT="91425" marB="91425" marR="91425" marL="91425">
                    <a:solidFill>
                      <a:schemeClr val="accent2"/>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Define-by-run IR</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Scheduling/Fusion</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Output Triton</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Output Wrapper</a:t>
                      </a:r>
                      <a:endParaRPr sz="1400" u="none" cap="none" strike="noStrike"/>
                    </a:p>
                  </a:txBody>
                  <a:tcPr marT="91425" marB="91425" marR="91425" marL="91425"/>
                </a:tc>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3" name="Shape 663"/>
        <p:cNvGrpSpPr/>
        <p:nvPr/>
      </p:nvGrpSpPr>
      <p:grpSpPr>
        <a:xfrm>
          <a:off x="0" y="0"/>
          <a:ext cx="0" cy="0"/>
          <a:chOff x="0" y="0"/>
          <a:chExt cx="0" cy="0"/>
        </a:xfrm>
      </p:grpSpPr>
      <p:pic>
        <p:nvPicPr>
          <p:cNvPr id="664" name="Google Shape;664;g2150908fd76_0_15"/>
          <p:cNvPicPr preferRelativeResize="0"/>
          <p:nvPr/>
        </p:nvPicPr>
        <p:blipFill rotWithShape="1">
          <a:blip r:embed="rId3">
            <a:alphaModFix/>
          </a:blip>
          <a:srcRect b="0" l="0" r="0" t="0"/>
          <a:stretch/>
        </p:blipFill>
        <p:spPr>
          <a:xfrm>
            <a:off x="152400" y="2095500"/>
            <a:ext cx="6416025" cy="3537314"/>
          </a:xfrm>
          <a:prstGeom prst="rect">
            <a:avLst/>
          </a:prstGeom>
          <a:noFill/>
          <a:ln>
            <a:noFill/>
          </a:ln>
        </p:spPr>
      </p:pic>
      <p:pic>
        <p:nvPicPr>
          <p:cNvPr id="665" name="Google Shape;665;g2150908fd76_0_15"/>
          <p:cNvPicPr preferRelativeResize="0"/>
          <p:nvPr/>
        </p:nvPicPr>
        <p:blipFill rotWithShape="1">
          <a:blip r:embed="rId4">
            <a:alphaModFix/>
          </a:blip>
          <a:srcRect b="0" l="0" r="0" t="0"/>
          <a:stretch/>
        </p:blipFill>
        <p:spPr>
          <a:xfrm>
            <a:off x="6701775" y="2438217"/>
            <a:ext cx="5023875" cy="2574961"/>
          </a:xfrm>
          <a:prstGeom prst="rect">
            <a:avLst/>
          </a:prstGeom>
          <a:noFill/>
          <a:ln>
            <a:noFill/>
          </a:ln>
        </p:spPr>
      </p:pic>
      <p:sp>
        <p:nvSpPr>
          <p:cNvPr id="666" name="Google Shape;666;g2150908fd76_0_15"/>
          <p:cNvSpPr txBox="1"/>
          <p:nvPr/>
        </p:nvSpPr>
        <p:spPr>
          <a:xfrm>
            <a:off x="2074600" y="6385625"/>
            <a:ext cx="58263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timistic Text"/>
              <a:ea typeface="Optimistic Text"/>
              <a:cs typeface="Optimistic Text"/>
              <a:sym typeface="Optimistic Text"/>
            </a:endParaRPr>
          </a:p>
        </p:txBody>
      </p:sp>
      <p:sp>
        <p:nvSpPr>
          <p:cNvPr id="667" name="Google Shape;667;g2150908fd76_0_15"/>
          <p:cNvSpPr txBox="1"/>
          <p:nvPr>
            <p:ph type="title"/>
          </p:nvPr>
        </p:nvSpPr>
        <p:spPr>
          <a:xfrm>
            <a:off x="466350" y="228892"/>
            <a:ext cx="8918400" cy="605100"/>
          </a:xfrm>
          <a:prstGeom prst="rect">
            <a:avLst/>
          </a:prstGeom>
          <a:noFill/>
          <a:ln>
            <a:noFill/>
          </a:ln>
        </p:spPr>
        <p:txBody>
          <a:bodyPr anchorCtr="0" anchor="t" bIns="0" lIns="0" spcFirstLastPara="1" rIns="0" wrap="square" tIns="0">
            <a:noAutofit/>
          </a:bodyPr>
          <a:lstStyle/>
          <a:p>
            <a:pPr indent="0" lvl="0" marL="0" rtl="0" algn="l">
              <a:lnSpc>
                <a:spcPct val="125000"/>
              </a:lnSpc>
              <a:spcBef>
                <a:spcPts val="0"/>
              </a:spcBef>
              <a:spcAft>
                <a:spcPts val="0"/>
              </a:spcAft>
              <a:buSzPts val="2400"/>
              <a:buNone/>
            </a:pPr>
            <a:r>
              <a:rPr lang="en-US"/>
              <a:t>TorchInductor Example</a:t>
            </a:r>
            <a:endParaRPr/>
          </a:p>
        </p:txBody>
      </p:sp>
      <p:graphicFrame>
        <p:nvGraphicFramePr>
          <p:cNvPr id="668" name="Google Shape;668;g2150908fd76_0_15"/>
          <p:cNvGraphicFramePr/>
          <p:nvPr/>
        </p:nvGraphicFramePr>
        <p:xfrm>
          <a:off x="486150" y="767675"/>
          <a:ext cx="3000000" cy="3000000"/>
        </p:xfrm>
        <a:graphic>
          <a:graphicData uri="http://schemas.openxmlformats.org/drawingml/2006/table">
            <a:tbl>
              <a:tblPr>
                <a:noFill/>
                <a:tableStyleId>{DBCEA7A9-982E-426C-958A-8069E893A557}</a:tableStyleId>
              </a:tblPr>
              <a:tblGrid>
                <a:gridCol w="1538975"/>
                <a:gridCol w="1782025"/>
                <a:gridCol w="1725700"/>
                <a:gridCol w="1811300"/>
                <a:gridCol w="1714500"/>
                <a:gridCol w="1714500"/>
              </a:tblGrid>
              <a:tr h="381000">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Input Code</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ATen FX Graph</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b="1" lang="en-US" sz="1400" u="none" cap="none" strike="noStrike"/>
                        <a:t>Define-by-run IR</a:t>
                      </a:r>
                      <a:endParaRPr b="1" sz="1400" u="none" cap="none" strike="noStrike"/>
                    </a:p>
                  </a:txBody>
                  <a:tcPr marT="91425" marB="91425" marR="91425" marL="91425">
                    <a:solidFill>
                      <a:schemeClr val="accent1"/>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Scheduling/Fusion</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Output Triton</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Output Wrapper</a:t>
                      </a:r>
                      <a:endParaRPr sz="1400" u="none" cap="none" strike="noStrike"/>
                    </a:p>
                  </a:txBody>
                  <a:tcPr marT="91425" marB="91425" marR="91425" marL="91425"/>
                </a:tc>
              </a:tr>
            </a:tbl>
          </a:graphicData>
        </a:graphic>
      </p:graphicFrame>
      <p:cxnSp>
        <p:nvCxnSpPr>
          <p:cNvPr id="669" name="Google Shape;669;g2150908fd76_0_15"/>
          <p:cNvCxnSpPr/>
          <p:nvPr/>
        </p:nvCxnSpPr>
        <p:spPr>
          <a:xfrm>
            <a:off x="6525700" y="1584075"/>
            <a:ext cx="0" cy="4817700"/>
          </a:xfrm>
          <a:prstGeom prst="straightConnector1">
            <a:avLst/>
          </a:prstGeom>
          <a:noFill/>
          <a:ln cap="flat" cmpd="sng" w="9525">
            <a:solidFill>
              <a:schemeClr val="dk2"/>
            </a:solidFill>
            <a:prstDash val="solid"/>
            <a:round/>
            <a:headEnd len="sm" w="sm" type="none"/>
            <a:tailEnd len="sm" w="sm" type="none"/>
          </a:ln>
        </p:spPr>
      </p:cxn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3" name="Shape 673"/>
        <p:cNvGrpSpPr/>
        <p:nvPr/>
      </p:nvGrpSpPr>
      <p:grpSpPr>
        <a:xfrm>
          <a:off x="0" y="0"/>
          <a:ext cx="0" cy="0"/>
          <a:chOff x="0" y="0"/>
          <a:chExt cx="0" cy="0"/>
        </a:xfrm>
      </p:grpSpPr>
      <p:pic>
        <p:nvPicPr>
          <p:cNvPr id="674" name="Google Shape;674;g2150908fd76_0_30"/>
          <p:cNvPicPr preferRelativeResize="0"/>
          <p:nvPr/>
        </p:nvPicPr>
        <p:blipFill rotWithShape="1">
          <a:blip r:embed="rId3">
            <a:alphaModFix/>
          </a:blip>
          <a:srcRect b="0" l="0" r="0" t="0"/>
          <a:stretch/>
        </p:blipFill>
        <p:spPr>
          <a:xfrm>
            <a:off x="7487438" y="1506150"/>
            <a:ext cx="2855925" cy="4911525"/>
          </a:xfrm>
          <a:prstGeom prst="rect">
            <a:avLst/>
          </a:prstGeom>
          <a:noFill/>
          <a:ln>
            <a:noFill/>
          </a:ln>
        </p:spPr>
      </p:pic>
      <p:sp>
        <p:nvSpPr>
          <p:cNvPr id="675" name="Google Shape;675;g2150908fd76_0_30"/>
          <p:cNvSpPr txBox="1"/>
          <p:nvPr/>
        </p:nvSpPr>
        <p:spPr>
          <a:xfrm>
            <a:off x="355050" y="1734600"/>
            <a:ext cx="6574800" cy="5725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Optimistic Text"/>
                <a:ea typeface="Optimistic Text"/>
                <a:cs typeface="Optimistic Text"/>
                <a:sym typeface="Optimistic Text"/>
              </a:rPr>
              <a:t>torch/_inductor/scheduler.py</a:t>
            </a:r>
            <a:endParaRPr b="0" i="0" sz="1800" u="none" cap="none" strike="noStrike">
              <a:solidFill>
                <a:srgbClr val="000000"/>
              </a:solidFill>
              <a:latin typeface="Optimistic Text"/>
              <a:ea typeface="Optimistic Text"/>
              <a:cs typeface="Optimistic Text"/>
              <a:sym typeface="Optimistic Text"/>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Optimistic Text"/>
              <a:ea typeface="Optimistic Text"/>
              <a:cs typeface="Optimistic Text"/>
              <a:sym typeface="Optimistic Text"/>
            </a:endParaRPr>
          </a:p>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000000"/>
                </a:solidFill>
                <a:latin typeface="Optimistic Text"/>
                <a:ea typeface="Optimistic Text"/>
                <a:cs typeface="Optimistic Text"/>
                <a:sym typeface="Optimistic Text"/>
              </a:rPr>
              <a:t>Scheduler.can_fuse(buf0, buf1)</a:t>
            </a:r>
            <a:endParaRPr b="1" i="0" sz="1800" u="none" cap="none" strike="noStrike">
              <a:solidFill>
                <a:srgbClr val="000000"/>
              </a:solidFill>
              <a:latin typeface="Optimistic Text"/>
              <a:ea typeface="Optimistic Text"/>
              <a:cs typeface="Optimistic Text"/>
              <a:sym typeface="Optimistic Text"/>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Optimistic Text"/>
                <a:ea typeface="Optimistic Text"/>
                <a:cs typeface="Optimistic Text"/>
                <a:sym typeface="Optimistic Text"/>
              </a:rPr>
              <a:t>    True</a:t>
            </a:r>
            <a:endParaRPr b="0" i="0" sz="1800" u="none" cap="none" strike="noStrike">
              <a:solidFill>
                <a:srgbClr val="000000"/>
              </a:solidFill>
              <a:latin typeface="Optimistic Text"/>
              <a:ea typeface="Optimistic Text"/>
              <a:cs typeface="Optimistic Text"/>
              <a:sym typeface="Optimistic Text"/>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Optimistic Text"/>
              <a:ea typeface="Optimistic Text"/>
              <a:cs typeface="Optimistic Text"/>
              <a:sym typeface="Optimistic Text"/>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Optimistic Text"/>
              <a:ea typeface="Optimistic Text"/>
              <a:cs typeface="Optimistic Text"/>
              <a:sym typeface="Optimistic Text"/>
            </a:endParaRPr>
          </a:p>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accent5"/>
                </a:solidFill>
                <a:latin typeface="Optimistic Text"/>
                <a:ea typeface="Optimistic Text"/>
                <a:cs typeface="Optimistic Text"/>
                <a:sym typeface="Optimistic Text"/>
              </a:rPr>
              <a:t>Scheduler.score_fusion(buf0, buf1)</a:t>
            </a:r>
            <a:endParaRPr b="1" i="0" sz="1800" u="none" cap="none" strike="noStrike">
              <a:solidFill>
                <a:schemeClr val="accent5"/>
              </a:solidFill>
              <a:latin typeface="Optimistic Text"/>
              <a:ea typeface="Optimistic Text"/>
              <a:cs typeface="Optimistic Text"/>
              <a:sym typeface="Optimistic Text"/>
            </a:endParaRPr>
          </a:p>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accent5"/>
                </a:solidFill>
                <a:latin typeface="Optimistic Text"/>
                <a:ea typeface="Optimistic Text"/>
                <a:cs typeface="Optimistic Text"/>
                <a:sym typeface="Optimistic Text"/>
              </a:rPr>
              <a:t>   </a:t>
            </a:r>
            <a:r>
              <a:rPr b="0" i="0" lang="en-US" sz="1800" u="none" cap="none" strike="noStrike">
                <a:solidFill>
                  <a:schemeClr val="accent5"/>
                </a:solidFill>
                <a:latin typeface="Optimistic Text"/>
                <a:ea typeface="Optimistic Text"/>
                <a:cs typeface="Optimistic Text"/>
                <a:sym typeface="Optimistic Text"/>
              </a:rPr>
              <a:t>(True, True, 33554432, -1)</a:t>
            </a:r>
            <a:endParaRPr b="0" i="0" sz="1800" u="none" cap="none" strike="noStrike">
              <a:solidFill>
                <a:schemeClr val="accent5"/>
              </a:solidFill>
              <a:latin typeface="Optimistic Text"/>
              <a:ea typeface="Optimistic Text"/>
              <a:cs typeface="Optimistic Text"/>
              <a:sym typeface="Optimistic Text"/>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accent5"/>
              </a:solidFill>
              <a:latin typeface="Optimistic Text"/>
              <a:ea typeface="Optimistic Text"/>
              <a:cs typeface="Optimistic Text"/>
              <a:sym typeface="Optimistic Text"/>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accent5"/>
              </a:solidFill>
              <a:latin typeface="Optimistic Text"/>
              <a:ea typeface="Optimistic Text"/>
              <a:cs typeface="Optimistic Text"/>
              <a:sym typeface="Optimistic Text"/>
            </a:endParaRPr>
          </a:p>
          <a:p>
            <a:pPr indent="-342900" lvl="0" marL="457200" marR="0" rtl="0" algn="l">
              <a:lnSpc>
                <a:spcPct val="100000"/>
              </a:lnSpc>
              <a:spcBef>
                <a:spcPts val="0"/>
              </a:spcBef>
              <a:spcAft>
                <a:spcPts val="0"/>
              </a:spcAft>
              <a:buClr>
                <a:schemeClr val="accent5"/>
              </a:buClr>
              <a:buSzPts val="1800"/>
              <a:buFont typeface="Optimistic Text"/>
              <a:buChar char="●"/>
            </a:pPr>
            <a:r>
              <a:rPr b="0" i="0" lang="en-US" sz="1800" u="none" cap="none" strike="noStrike">
                <a:solidFill>
                  <a:schemeClr val="accent5"/>
                </a:solidFill>
                <a:latin typeface="Optimistic Text"/>
                <a:ea typeface="Optimistic Text"/>
                <a:cs typeface="Optimistic Text"/>
                <a:sym typeface="Optimistic Text"/>
              </a:rPr>
              <a:t>True/True is category of fusion (pointwise+pointwise)</a:t>
            </a:r>
            <a:endParaRPr b="0" i="0" sz="1800" u="none" cap="none" strike="noStrike">
              <a:solidFill>
                <a:schemeClr val="accent5"/>
              </a:solidFill>
              <a:latin typeface="Optimistic Text"/>
              <a:ea typeface="Optimistic Text"/>
              <a:cs typeface="Optimistic Text"/>
              <a:sym typeface="Optimistic Text"/>
            </a:endParaRPr>
          </a:p>
          <a:p>
            <a:pPr indent="-342900" lvl="0" marL="457200" marR="0" rtl="0" algn="l">
              <a:lnSpc>
                <a:spcPct val="100000"/>
              </a:lnSpc>
              <a:spcBef>
                <a:spcPts val="0"/>
              </a:spcBef>
              <a:spcAft>
                <a:spcPts val="0"/>
              </a:spcAft>
              <a:buClr>
                <a:schemeClr val="accent5"/>
              </a:buClr>
              <a:buSzPts val="1800"/>
              <a:buFont typeface="Optimistic Text"/>
              <a:buChar char="●"/>
            </a:pPr>
            <a:r>
              <a:rPr b="0" i="0" lang="en-US" sz="1800" u="none" cap="none" strike="noStrike">
                <a:solidFill>
                  <a:schemeClr val="accent5"/>
                </a:solidFill>
                <a:latin typeface="Optimistic Text"/>
                <a:ea typeface="Optimistic Text"/>
                <a:cs typeface="Optimistic Text"/>
                <a:sym typeface="Optimistic Text"/>
              </a:rPr>
              <a:t>33554432 is estimated memory bandwidth saved by fusion:  8192*1024*4</a:t>
            </a:r>
            <a:endParaRPr b="0" i="0" sz="1800" u="none" cap="none" strike="noStrike">
              <a:solidFill>
                <a:schemeClr val="accent5"/>
              </a:solidFill>
              <a:latin typeface="Optimistic Text"/>
              <a:ea typeface="Optimistic Text"/>
              <a:cs typeface="Optimistic Text"/>
              <a:sym typeface="Optimistic Text"/>
            </a:endParaRPr>
          </a:p>
          <a:p>
            <a:pPr indent="-342900" lvl="0" marL="457200" marR="0" rtl="0" algn="l">
              <a:lnSpc>
                <a:spcPct val="100000"/>
              </a:lnSpc>
              <a:spcBef>
                <a:spcPts val="0"/>
              </a:spcBef>
              <a:spcAft>
                <a:spcPts val="0"/>
              </a:spcAft>
              <a:buClr>
                <a:schemeClr val="accent5"/>
              </a:buClr>
              <a:buSzPts val="1800"/>
              <a:buFont typeface="Optimistic Text"/>
              <a:buChar char="●"/>
            </a:pPr>
            <a:r>
              <a:rPr b="0" i="0" lang="en-US" sz="1800" u="none" cap="none" strike="noStrike">
                <a:solidFill>
                  <a:schemeClr val="accent5"/>
                </a:solidFill>
                <a:latin typeface="Optimistic Text"/>
                <a:ea typeface="Optimistic Text"/>
                <a:cs typeface="Optimistic Text"/>
                <a:sym typeface="Optimistic Text"/>
              </a:rPr>
              <a:t>-1 is distance in input graph</a:t>
            </a:r>
            <a:endParaRPr b="0" i="0" sz="1800" u="none" cap="none" strike="noStrike">
              <a:solidFill>
                <a:schemeClr val="accent5"/>
              </a:solidFill>
              <a:latin typeface="Optimistic Text"/>
              <a:ea typeface="Optimistic Text"/>
              <a:cs typeface="Optimistic Text"/>
              <a:sym typeface="Optimistic Text"/>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accent5"/>
              </a:solidFill>
              <a:latin typeface="Optimistic Text"/>
              <a:ea typeface="Optimistic Text"/>
              <a:cs typeface="Optimistic Text"/>
              <a:sym typeface="Optimistic Text"/>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accent5"/>
              </a:solidFill>
              <a:latin typeface="Optimistic Text"/>
              <a:ea typeface="Optimistic Text"/>
              <a:cs typeface="Optimistic Text"/>
              <a:sym typeface="Optimistic Text"/>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accent5"/>
              </a:solidFill>
              <a:latin typeface="Optimistic Text"/>
              <a:ea typeface="Optimistic Text"/>
              <a:cs typeface="Optimistic Text"/>
              <a:sym typeface="Optimistic Text"/>
            </a:endParaRPr>
          </a:p>
          <a:p>
            <a:pPr indent="0" lvl="0" marL="0" marR="0" rtl="0" algn="l">
              <a:lnSpc>
                <a:spcPct val="100000"/>
              </a:lnSpc>
              <a:spcBef>
                <a:spcPts val="0"/>
              </a:spcBef>
              <a:spcAft>
                <a:spcPts val="0"/>
              </a:spcAft>
              <a:buClr>
                <a:schemeClr val="accent5"/>
              </a:buClr>
              <a:buSzPts val="1100"/>
              <a:buFont typeface="Arial"/>
              <a:buNone/>
            </a:pPr>
            <a:r>
              <a:t/>
            </a:r>
            <a:endParaRPr b="0" i="0" sz="1800" u="none" cap="none" strike="noStrike">
              <a:solidFill>
                <a:schemeClr val="accent5"/>
              </a:solidFill>
              <a:latin typeface="Optimistic Text"/>
              <a:ea typeface="Optimistic Text"/>
              <a:cs typeface="Optimistic Text"/>
              <a:sym typeface="Optimistic Text"/>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Optimistic Text"/>
              <a:ea typeface="Optimistic Text"/>
              <a:cs typeface="Optimistic Text"/>
              <a:sym typeface="Optimistic Text"/>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Optimistic Text"/>
              <a:ea typeface="Optimistic Text"/>
              <a:cs typeface="Optimistic Text"/>
              <a:sym typeface="Optimistic Text"/>
            </a:endParaRPr>
          </a:p>
        </p:txBody>
      </p:sp>
      <p:sp>
        <p:nvSpPr>
          <p:cNvPr id="676" name="Google Shape;676;g2150908fd76_0_30"/>
          <p:cNvSpPr txBox="1"/>
          <p:nvPr>
            <p:ph type="title"/>
          </p:nvPr>
        </p:nvSpPr>
        <p:spPr>
          <a:xfrm>
            <a:off x="466350" y="228892"/>
            <a:ext cx="8918400" cy="605100"/>
          </a:xfrm>
          <a:prstGeom prst="rect">
            <a:avLst/>
          </a:prstGeom>
          <a:noFill/>
          <a:ln>
            <a:noFill/>
          </a:ln>
        </p:spPr>
        <p:txBody>
          <a:bodyPr anchorCtr="0" anchor="t" bIns="0" lIns="0" spcFirstLastPara="1" rIns="0" wrap="square" tIns="0">
            <a:noAutofit/>
          </a:bodyPr>
          <a:lstStyle/>
          <a:p>
            <a:pPr indent="0" lvl="0" marL="0" rtl="0" algn="l">
              <a:lnSpc>
                <a:spcPct val="125000"/>
              </a:lnSpc>
              <a:spcBef>
                <a:spcPts val="0"/>
              </a:spcBef>
              <a:spcAft>
                <a:spcPts val="0"/>
              </a:spcAft>
              <a:buSzPts val="2400"/>
              <a:buNone/>
            </a:pPr>
            <a:r>
              <a:rPr lang="en-US"/>
              <a:t>TorchInductor Example</a:t>
            </a:r>
            <a:endParaRPr/>
          </a:p>
        </p:txBody>
      </p:sp>
      <p:graphicFrame>
        <p:nvGraphicFramePr>
          <p:cNvPr id="677" name="Google Shape;677;g2150908fd76_0_30"/>
          <p:cNvGraphicFramePr/>
          <p:nvPr/>
        </p:nvGraphicFramePr>
        <p:xfrm>
          <a:off x="486150" y="767675"/>
          <a:ext cx="3000000" cy="3000000"/>
        </p:xfrm>
        <a:graphic>
          <a:graphicData uri="http://schemas.openxmlformats.org/drawingml/2006/table">
            <a:tbl>
              <a:tblPr>
                <a:noFill/>
                <a:tableStyleId>{DBCEA7A9-982E-426C-958A-8069E893A557}</a:tableStyleId>
              </a:tblPr>
              <a:tblGrid>
                <a:gridCol w="1538975"/>
                <a:gridCol w="1782025"/>
                <a:gridCol w="1725700"/>
                <a:gridCol w="1811300"/>
                <a:gridCol w="1714500"/>
                <a:gridCol w="1714500"/>
              </a:tblGrid>
              <a:tr h="381000">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Input Code</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ATen FX Graph</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Define-by-run IR</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b="1" lang="en-US" sz="1400" u="none" cap="none" strike="noStrike"/>
                        <a:t>Scheduling/Fusion</a:t>
                      </a:r>
                      <a:endParaRPr b="1" sz="1400" u="none" cap="none" strike="noStrike"/>
                    </a:p>
                  </a:txBody>
                  <a:tcPr marT="91425" marB="91425" marR="91425" marL="91425">
                    <a:solidFill>
                      <a:schemeClr val="accent1"/>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Output Triton</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Output Wrapper</a:t>
                      </a:r>
                      <a:endParaRPr sz="1400" u="none" cap="none" strike="noStrike"/>
                    </a:p>
                  </a:txBody>
                  <a:tcPr marT="91425" marB="91425" marR="91425" marL="91425"/>
                </a:tc>
              </a:tr>
            </a:tbl>
          </a:graphicData>
        </a:graphic>
      </p:graphicFrame>
    </p:spTree>
  </p:cSld>
  <p:clrMapOvr>
    <a:masterClrMapping/>
  </p:clrMapOvr>
</p:sld>
</file>

<file path=ppt/theme/theme1.xml><?xml version="1.0" encoding="utf-8"?>
<a:theme xmlns:a="http://schemas.openxmlformats.org/drawingml/2006/main" xmlns:r="http://schemas.openxmlformats.org/officeDocument/2006/relationships" name="Meta_v1">
  <a:themeElements>
    <a:clrScheme name="Simple Light">
      <a:dk1>
        <a:srgbClr val="1C2B33"/>
      </a:dk1>
      <a:lt1>
        <a:srgbClr val="344854"/>
      </a:lt1>
      <a:dk2>
        <a:srgbClr val="465A69"/>
      </a:dk2>
      <a:lt2>
        <a:srgbClr val="67788A"/>
      </a:lt2>
      <a:accent1>
        <a:srgbClr val="CBD2D9"/>
      </a:accent1>
      <a:accent2>
        <a:srgbClr val="DEE3E9"/>
      </a:accent2>
      <a:accent3>
        <a:srgbClr val="F1F4F7"/>
      </a:accent3>
      <a:accent4>
        <a:srgbClr val="FFFFFF"/>
      </a:accent4>
      <a:accent5>
        <a:srgbClr val="000000"/>
      </a:accent5>
      <a:accent6>
        <a:srgbClr val="1877F2"/>
      </a:accent6>
      <a:hlink>
        <a:srgbClr val="1877F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TDC">
  <a:themeElements>
    <a:clrScheme name="PTDC">
      <a:dk1>
        <a:srgbClr val="000000"/>
      </a:dk1>
      <a:lt1>
        <a:srgbClr val="FFFFFF"/>
      </a:lt1>
      <a:dk2>
        <a:srgbClr val="A7A7A7"/>
      </a:dk2>
      <a:lt2>
        <a:srgbClr val="535353"/>
      </a:lt2>
      <a:accent1>
        <a:srgbClr val="EE4C2C"/>
      </a:accent1>
      <a:accent2>
        <a:srgbClr val="AA85E0"/>
      </a:accent2>
      <a:accent3>
        <a:srgbClr val="A5A5A5"/>
      </a:accent3>
      <a:accent4>
        <a:srgbClr val="FFC000"/>
      </a:accent4>
      <a:accent5>
        <a:srgbClr val="5B9BD5"/>
      </a:accent5>
      <a:accent6>
        <a:srgbClr val="70AD47"/>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file>